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0058400" cy="7772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as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order"/>
          <p:cNvSpPr/>
          <p:nvPr userDrawn="1"/>
        </p:nvSpPr>
        <p:spPr>
          <a:xfrm>
            <a:off x="365760" y="365760"/>
            <a:ext cx="9326880" cy="704088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sp>
      <p:sp>
        <p:nvSpPr>
          <p:cNvPr id="7" name="Border"/>
          <p:cNvSpPr/>
          <p:nvPr userDrawn="1"/>
        </p:nvSpPr>
        <p:spPr>
          <a:xfrm>
            <a:off x="566928" y="566928"/>
            <a:ext cx="8924544" cy="663854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sp>
      <p:sp>
        <p:nvSpPr>
          <p:cNvPr id="2" name="Ornament"/>
          <p:cNvSpPr/>
          <p:nvPr userDrawn="1"/>
        </p:nvSpPr>
        <p:spPr>
          <a:xfrm>
            <a:off x="420624" y="420624"/>
            <a:ext cx="292608" cy="292608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" name="Ornament"/>
          <p:cNvSpPr/>
          <p:nvPr userDrawn="1"/>
        </p:nvSpPr>
        <p:spPr>
          <a:xfrm>
            <a:off x="9345168" y="420624"/>
            <a:ext cx="292608" cy="292608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4" name="Ornament"/>
          <p:cNvSpPr/>
          <p:nvPr userDrawn="1"/>
        </p:nvSpPr>
        <p:spPr>
          <a:xfrm>
            <a:off x="420624" y="7059168"/>
            <a:ext cx="292608" cy="292608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5" name="Ornament"/>
          <p:cNvSpPr/>
          <p:nvPr userDrawn="1"/>
        </p:nvSpPr>
        <p:spPr>
          <a:xfrm>
            <a:off x="9345168" y="7059168"/>
            <a:ext cx="292608" cy="292608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8" name="Title Placeholder 8"/>
          <p:cNvSpPr>
            <a:spLocks noGrp="1"/>
          </p:cNvSpPr>
          <p:nvPr>
            <p:ph type="title"/>
          </p:nvPr>
        </p:nvSpPr>
        <p:spPr>
          <a:xfrm>
            <a:off x="1097280" y="1051560"/>
            <a:ext cx="7863840" cy="86868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5000" b="0" i="0" spc="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CERTIFICATE</a:t>
            </a:r>
          </a:p>
        </p:txBody>
      </p:sp>
      <p:sp>
        <p:nvSpPr>
          <p:cNvPr id="9" name="Body Placeholder 9"/>
          <p:cNvSpPr>
            <a:spLocks noGrp="1"/>
          </p:cNvSpPr>
          <p:nvPr>
            <p:ph type="body" idx="13"/>
          </p:nvPr>
        </p:nvSpPr>
        <p:spPr>
          <a:xfrm>
            <a:off x="1097280" y="1874520"/>
            <a:ext cx="7863840" cy="5486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2800" b="0" i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of Achievement</a:t>
            </a:r>
          </a:p>
        </p:txBody>
      </p:sp>
      <p:sp>
        <p:nvSpPr>
          <p:cNvPr id="10" name="Body Placeholder 10"/>
          <p:cNvSpPr>
            <a:spLocks noGrp="1"/>
          </p:cNvSpPr>
          <p:nvPr>
            <p:ph type="body" idx="14"/>
          </p:nvPr>
        </p:nvSpPr>
        <p:spPr>
          <a:xfrm>
            <a:off x="1097280" y="2697480"/>
            <a:ext cx="7863840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100" b="0" i="0" spc="3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THIS CERTIFICATE IS PROUDLY PRESENTED TO</a:t>
            </a:r>
          </a:p>
        </p:txBody>
      </p:sp>
      <p:sp>
        <p:nvSpPr>
          <p:cNvPr id="11" name="Body Placeholder 11"/>
          <p:cNvSpPr>
            <a:spLocks noGrp="1"/>
          </p:cNvSpPr>
          <p:nvPr>
            <p:ph type="body" idx="15"/>
          </p:nvPr>
        </p:nvSpPr>
        <p:spPr>
          <a:xfrm>
            <a:off x="1097280" y="3063240"/>
            <a:ext cx="7863840" cy="1051560"/>
          </a:xfrm>
          <a:prstGeom prst="rect">
            <a:avLst/>
          </a:prstGeom>
        </p:spPr>
        <p:txBody>
          <a:bodyPr wrap="square" lIns="0" tIns="0" rIns="0" bIns="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5400" b="0" i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Recipient Name</a:t>
            </a:r>
          </a:p>
        </p:txBody>
      </p:sp>
      <p:cxnSp>
        <p:nvCxnSpPr>
          <p:cNvPr id="12" name="Line 12"/>
          <p:cNvCxnSpPr/>
          <p:nvPr userDrawn="1"/>
        </p:nvCxnSpPr>
        <p:spPr>
          <a:xfrm>
            <a:off x="2377440" y="4160520"/>
            <a:ext cx="5303520" cy="0"/>
          </a:xfrm>
          <a:prstGeom prst="line">
            <a:avLst/>
          </a:prstGeom>
          <a:ln w="12700">
            <a:solidFill>
              <a:schemeClr val="accent1"/>
            </a:solidFill>
          </a:ln>
        </p:spPr>
      </p:cxnSp>
      <p:sp>
        <p:nvSpPr>
          <p:cNvPr id="13" name="Body Placeholder 13"/>
          <p:cNvSpPr>
            <a:spLocks noGrp="1"/>
          </p:cNvSpPr>
          <p:nvPr>
            <p:ph type="body" idx="16"/>
          </p:nvPr>
        </p:nvSpPr>
        <p:spPr>
          <a:xfrm>
            <a:off x="1828800" y="4343400"/>
            <a:ext cx="640080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ctr">
              <a:lnSpc>
                <a:spcPct val="135000"/>
              </a:lnSpc>
              <a:spcBef>
                <a:spcPts val="0"/>
              </a:spcBef>
              <a:buNone/>
              <a:defRPr lang="en-US" sz="14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Description</a:t>
            </a:r>
          </a:p>
        </p:txBody>
      </p:sp>
      <p:sp>
        <p:nvSpPr>
          <p:cNvPr id="14" name="Seal"/>
          <p:cNvSpPr/>
          <p:nvPr userDrawn="1"/>
        </p:nvSpPr>
        <p:spPr>
          <a:xfrm>
            <a:off x="4315968" y="5276088"/>
            <a:ext cx="1426464" cy="1426464"/>
          </a:xfrm>
          <a:prstGeom prst="star24">
            <a:avLst>
              <a:gd name="adj" fmla="val 43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5" name="Seal"/>
          <p:cNvSpPr/>
          <p:nvPr userDrawn="1"/>
        </p:nvSpPr>
        <p:spPr>
          <a:xfrm>
            <a:off x="4501408" y="5461528"/>
            <a:ext cx="1055583" cy="1055583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</p:sp>
      <p:sp>
        <p:nvSpPr>
          <p:cNvPr id="16" name="Seal"/>
          <p:cNvSpPr/>
          <p:nvPr userDrawn="1"/>
        </p:nvSpPr>
        <p:spPr>
          <a:xfrm>
            <a:off x="4529938" y="5490058"/>
            <a:ext cx="998525" cy="998525"/>
          </a:xfrm>
          <a:prstGeom prst="ellipse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900" b="1" spc="200">
                <a:solidFill>
                  <a:schemeClr val="bg1"/>
                </a:solidFill>
                <a:latin typeface="+mn-lt"/>
              </a:rPr>
              <a:t>AWARD</a:t>
            </a:r>
            <a:endParaRPr lang="en-US" sz="900">
              <a:solidFill>
                <a:schemeClr val="bg1"/>
              </a:solidFill>
              <a:latin typeface="+mn-lt"/>
            </a:endParaRPr>
          </a:p>
          <a:p>
            <a:pPr algn="ctr">
              <a:lnSpc>
                <a:spcPct val="90000"/>
              </a:lnSpc>
            </a:pPr>
            <a:r>
              <a:rPr lang="en-US" sz="2000">
                <a:solidFill>
                  <a:schemeClr val="bg1"/>
                </a:solidFill>
                <a:latin typeface="+mj-lt"/>
              </a:rPr>
              <a:t>2027</a:t>
            </a:r>
            <a:endParaRPr lang="en-US" sz="200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7" name="Line 17"/>
          <p:cNvCxnSpPr/>
          <p:nvPr userDrawn="1"/>
        </p:nvCxnSpPr>
        <p:spPr>
          <a:xfrm>
            <a:off x="1371600" y="6172200"/>
            <a:ext cx="2743200" cy="0"/>
          </a:xfrm>
          <a:prstGeom prst="line">
            <a:avLst/>
          </a:prstGeom>
          <a:ln w="9525">
            <a:solidFill>
              <a:schemeClr val="tx1"/>
            </a:solidFill>
          </a:ln>
        </p:spPr>
      </p:cxnSp>
      <p:sp>
        <p:nvSpPr>
          <p:cNvPr id="18" name="Body Placeholder 18"/>
          <p:cNvSpPr>
            <a:spLocks noGrp="1"/>
          </p:cNvSpPr>
          <p:nvPr>
            <p:ph type="body" idx="17"/>
          </p:nvPr>
        </p:nvSpPr>
        <p:spPr>
          <a:xfrm>
            <a:off x="1371600" y="6245352"/>
            <a:ext cx="2743200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000" b="0" i="0" spc="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DATE</a:t>
            </a:r>
          </a:p>
        </p:txBody>
      </p:sp>
      <p:cxnSp>
        <p:nvCxnSpPr>
          <p:cNvPr id="19" name="Line 19"/>
          <p:cNvCxnSpPr/>
          <p:nvPr userDrawn="1"/>
        </p:nvCxnSpPr>
        <p:spPr>
          <a:xfrm>
            <a:off x="5943600" y="6172200"/>
            <a:ext cx="2743200" cy="0"/>
          </a:xfrm>
          <a:prstGeom prst="line">
            <a:avLst/>
          </a:prstGeom>
          <a:ln w="9525">
            <a:solidFill>
              <a:schemeClr val="tx1"/>
            </a:solidFill>
          </a:ln>
        </p:spPr>
      </p:cxnSp>
      <p:sp>
        <p:nvSpPr>
          <p:cNvPr id="20" name="Body Placeholder 20"/>
          <p:cNvSpPr>
            <a:spLocks noGrp="1"/>
          </p:cNvSpPr>
          <p:nvPr>
            <p:ph type="body" idx="18"/>
          </p:nvPr>
        </p:nvSpPr>
        <p:spPr>
          <a:xfrm>
            <a:off x="5943600" y="6245352"/>
            <a:ext cx="2743200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000" b="0" i="0" spc="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SIGNATURE</a:t>
            </a:r>
          </a:p>
        </p:txBody>
      </p:sp>
      <p:sp>
        <p:nvSpPr>
          <p:cNvPr id="21" name="Body Placeholder 21"/>
          <p:cNvSpPr>
            <a:spLocks noGrp="1"/>
          </p:cNvSpPr>
          <p:nvPr>
            <p:ph type="body" idx="19"/>
          </p:nvPr>
        </p:nvSpPr>
        <p:spPr>
          <a:xfrm>
            <a:off x="1371600" y="5715000"/>
            <a:ext cx="2743200" cy="411480"/>
          </a:xfrm>
          <a:prstGeom prst="rect">
            <a:avLst/>
          </a:prstGeom>
        </p:spPr>
        <p:txBody>
          <a:bodyPr wrap="square" lIns="0" tIns="0" rIns="0" bIns="0" anchor="b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5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22" name="Body Placeholder 22"/>
          <p:cNvSpPr>
            <a:spLocks noGrp="1"/>
          </p:cNvSpPr>
          <p:nvPr>
            <p:ph type="body" idx="20"/>
          </p:nvPr>
        </p:nvSpPr>
        <p:spPr>
          <a:xfrm>
            <a:off x="5943600" y="5715000"/>
            <a:ext cx="2743200" cy="411480"/>
          </a:xfrm>
          <a:prstGeom prst="rect">
            <a:avLst/>
          </a:prstGeom>
        </p:spPr>
        <p:txBody>
          <a:bodyPr wrap="square" lIns="0" tIns="0" rIns="0" bIns="0" anchor="b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500" b="0" i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nd"/>
          <p:cNvSpPr/>
          <p:nvPr userDrawn="1"/>
        </p:nvSpPr>
        <p:spPr>
          <a:xfrm>
            <a:off x="0" y="0"/>
            <a:ext cx="3017520" cy="777240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cxnSp>
        <p:nvCxnSpPr>
          <p:cNvPr id="3" name="Line 3"/>
          <p:cNvCxnSpPr/>
          <p:nvPr userDrawn="1"/>
        </p:nvCxnSpPr>
        <p:spPr>
          <a:xfrm>
            <a:off x="411480" y="548640"/>
            <a:ext cx="10515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</p:cxnSp>
      <p:cxnSp>
        <p:nvCxnSpPr>
          <p:cNvPr id="4" name="Line 4"/>
          <p:cNvCxnSpPr/>
          <p:nvPr userDrawn="1"/>
        </p:nvCxnSpPr>
        <p:spPr>
          <a:xfrm>
            <a:off x="411480" y="658368"/>
            <a:ext cx="10515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</p:cxnSp>
      <p:cxnSp>
        <p:nvCxnSpPr>
          <p:cNvPr id="5" name="Line 5"/>
          <p:cNvCxnSpPr/>
          <p:nvPr userDrawn="1"/>
        </p:nvCxnSpPr>
        <p:spPr>
          <a:xfrm>
            <a:off x="411480" y="768096"/>
            <a:ext cx="10515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</p:cxnSp>
      <p:sp>
        <p:nvSpPr>
          <p:cNvPr id="6" name="Seal"/>
          <p:cNvSpPr/>
          <p:nvPr userDrawn="1"/>
        </p:nvSpPr>
        <p:spPr>
          <a:xfrm>
            <a:off x="640080" y="3017520"/>
            <a:ext cx="1737360" cy="1737360"/>
          </a:xfrm>
          <a:prstGeom prst="star24">
            <a:avLst>
              <a:gd name="adj" fmla="val 43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7" name="Seal"/>
          <p:cNvSpPr/>
          <p:nvPr userDrawn="1"/>
        </p:nvSpPr>
        <p:spPr>
          <a:xfrm>
            <a:off x="865937" y="3243377"/>
            <a:ext cx="1285646" cy="1285646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</p:sp>
      <p:sp>
        <p:nvSpPr>
          <p:cNvPr id="8" name="Seal"/>
          <p:cNvSpPr/>
          <p:nvPr userDrawn="1"/>
        </p:nvSpPr>
        <p:spPr>
          <a:xfrm>
            <a:off x="900684" y="3278124"/>
            <a:ext cx="1216152" cy="1216152"/>
          </a:xfrm>
          <a:prstGeom prst="ellipse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900" b="1" spc="200">
                <a:solidFill>
                  <a:schemeClr val="tx1"/>
                </a:solidFill>
                <a:latin typeface="+mn-lt"/>
              </a:rPr>
              <a:t>AWARD</a:t>
            </a:r>
            <a:endParaRPr lang="en-US" sz="900">
              <a:solidFill>
                <a:schemeClr val="tx1"/>
              </a:solidFill>
              <a:latin typeface="+mn-lt"/>
            </a:endParaRPr>
          </a:p>
          <a:p>
            <a:pPr algn="ctr">
              <a:lnSpc>
                <a:spcPct val="90000"/>
              </a:lnSpc>
            </a:pPr>
            <a:r>
              <a:rPr lang="en-US" sz="2000">
                <a:solidFill>
                  <a:schemeClr val="tx1"/>
                </a:solidFill>
                <a:latin typeface="+mj-lt"/>
              </a:rPr>
              <a:t>2027</a:t>
            </a:r>
            <a:endParaRPr lang="en-US" sz="2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Body Placeholder 9"/>
          <p:cNvSpPr>
            <a:spLocks noGrp="1"/>
          </p:cNvSpPr>
          <p:nvPr>
            <p:ph type="body" idx="21"/>
          </p:nvPr>
        </p:nvSpPr>
        <p:spPr>
          <a:xfrm>
            <a:off x="411480" y="6537960"/>
            <a:ext cx="2194560" cy="731520"/>
          </a:xfrm>
          <a:prstGeom prst="rect">
            <a:avLst/>
          </a:prstGeom>
        </p:spPr>
        <p:txBody>
          <a:bodyPr wrap="square" lIns="0" tIns="0" rIns="0" bIns="0" anchor="b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200" b="1" i="0" spc="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Organization</a:t>
            </a:r>
          </a:p>
        </p:txBody>
      </p:sp>
      <p:sp>
        <p:nvSpPr>
          <p:cNvPr id="10" name="Title Placeholder 10"/>
          <p:cNvSpPr>
            <a:spLocks noGrp="1"/>
          </p:cNvSpPr>
          <p:nvPr>
            <p:ph type="title"/>
          </p:nvPr>
        </p:nvSpPr>
        <p:spPr>
          <a:xfrm>
            <a:off x="3749040" y="868680"/>
            <a:ext cx="5669280" cy="146304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lang="en-US" sz="48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Certificate</a:t>
            </a:r>
          </a:p>
        </p:txBody>
      </p:sp>
      <p:sp>
        <p:nvSpPr>
          <p:cNvPr id="11" name="Body Placeholder 11"/>
          <p:cNvSpPr>
            <a:spLocks noGrp="1"/>
          </p:cNvSpPr>
          <p:nvPr>
            <p:ph type="body" idx="13"/>
          </p:nvPr>
        </p:nvSpPr>
        <p:spPr>
          <a:xfrm>
            <a:off x="3749040" y="2331720"/>
            <a:ext cx="5669280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400" b="1" i="0" spc="4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OF ACHIEVEMENT</a:t>
            </a:r>
          </a:p>
        </p:txBody>
      </p:sp>
      <p:cxnSp>
        <p:nvCxnSpPr>
          <p:cNvPr id="12" name="Line 12"/>
          <p:cNvCxnSpPr/>
          <p:nvPr userDrawn="1"/>
        </p:nvCxnSpPr>
        <p:spPr>
          <a:xfrm>
            <a:off x="3749040" y="2971800"/>
            <a:ext cx="109728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13" name="Body Placeholder 13"/>
          <p:cNvSpPr>
            <a:spLocks noGrp="1"/>
          </p:cNvSpPr>
          <p:nvPr>
            <p:ph type="body" idx="14"/>
          </p:nvPr>
        </p:nvSpPr>
        <p:spPr>
          <a:xfrm>
            <a:off x="3749040" y="3200400"/>
            <a:ext cx="5669280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3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Presented to</a:t>
            </a:r>
          </a:p>
        </p:txBody>
      </p:sp>
      <p:sp>
        <p:nvSpPr>
          <p:cNvPr id="14" name="Body Placeholder 14"/>
          <p:cNvSpPr>
            <a:spLocks noGrp="1"/>
          </p:cNvSpPr>
          <p:nvPr>
            <p:ph type="body" idx="15"/>
          </p:nvPr>
        </p:nvSpPr>
        <p:spPr>
          <a:xfrm>
            <a:off x="3749040" y="3520440"/>
            <a:ext cx="5669280" cy="914400"/>
          </a:xfrm>
          <a:prstGeom prst="rect">
            <a:avLst/>
          </a:prstGeom>
        </p:spPr>
        <p:txBody>
          <a:bodyPr wrap="square" lIns="0" tIns="0" rIns="0" bIns="0" anchor="ctr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46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Recipient Name</a:t>
            </a:r>
          </a:p>
        </p:txBody>
      </p:sp>
      <p:sp>
        <p:nvSpPr>
          <p:cNvPr id="15" name="Body Placeholder 15"/>
          <p:cNvSpPr>
            <a:spLocks noGrp="1"/>
          </p:cNvSpPr>
          <p:nvPr>
            <p:ph type="body" idx="16"/>
          </p:nvPr>
        </p:nvSpPr>
        <p:spPr>
          <a:xfrm>
            <a:off x="3749040" y="4526280"/>
            <a:ext cx="5394960" cy="9144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buNone/>
              <a:defRPr lang="en-US" sz="14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Description</a:t>
            </a:r>
          </a:p>
        </p:txBody>
      </p:sp>
      <p:cxnSp>
        <p:nvCxnSpPr>
          <p:cNvPr id="16" name="Line 16"/>
          <p:cNvCxnSpPr/>
          <p:nvPr userDrawn="1"/>
        </p:nvCxnSpPr>
        <p:spPr>
          <a:xfrm>
            <a:off x="3749040" y="6400800"/>
            <a:ext cx="2560320" cy="0"/>
          </a:xfrm>
          <a:prstGeom prst="line">
            <a:avLst/>
          </a:prstGeom>
          <a:ln w="9525">
            <a:solidFill>
              <a:schemeClr val="tx1"/>
            </a:solidFill>
          </a:ln>
        </p:spPr>
      </p:cxnSp>
      <p:sp>
        <p:nvSpPr>
          <p:cNvPr id="17" name="Body Placeholder 17"/>
          <p:cNvSpPr>
            <a:spLocks noGrp="1"/>
          </p:cNvSpPr>
          <p:nvPr>
            <p:ph type="body" idx="17"/>
          </p:nvPr>
        </p:nvSpPr>
        <p:spPr>
          <a:xfrm>
            <a:off x="3749040" y="6473952"/>
            <a:ext cx="2560320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000" b="0" i="0" spc="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DATE</a:t>
            </a:r>
          </a:p>
        </p:txBody>
      </p:sp>
      <p:cxnSp>
        <p:nvCxnSpPr>
          <p:cNvPr id="18" name="Line 18"/>
          <p:cNvCxnSpPr/>
          <p:nvPr userDrawn="1"/>
        </p:nvCxnSpPr>
        <p:spPr>
          <a:xfrm>
            <a:off x="6858000" y="6400800"/>
            <a:ext cx="2560320" cy="0"/>
          </a:xfrm>
          <a:prstGeom prst="line">
            <a:avLst/>
          </a:prstGeom>
          <a:ln w="9525">
            <a:solidFill>
              <a:schemeClr val="tx1"/>
            </a:solidFill>
          </a:ln>
        </p:spPr>
      </p:cxnSp>
      <p:sp>
        <p:nvSpPr>
          <p:cNvPr id="19" name="Body Placeholder 19"/>
          <p:cNvSpPr>
            <a:spLocks noGrp="1"/>
          </p:cNvSpPr>
          <p:nvPr>
            <p:ph type="body" idx="18"/>
          </p:nvPr>
        </p:nvSpPr>
        <p:spPr>
          <a:xfrm>
            <a:off x="6858000" y="6473952"/>
            <a:ext cx="2560320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000" b="0" i="0" spc="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SIGNATURE</a:t>
            </a:r>
          </a:p>
        </p:txBody>
      </p:sp>
      <p:sp>
        <p:nvSpPr>
          <p:cNvPr id="20" name="Body Placeholder 20"/>
          <p:cNvSpPr>
            <a:spLocks noGrp="1"/>
          </p:cNvSpPr>
          <p:nvPr>
            <p:ph type="body" idx="19"/>
          </p:nvPr>
        </p:nvSpPr>
        <p:spPr>
          <a:xfrm>
            <a:off x="3749040" y="5943600"/>
            <a:ext cx="2560320" cy="411480"/>
          </a:xfrm>
          <a:prstGeom prst="rect">
            <a:avLst/>
          </a:prstGeom>
        </p:spPr>
        <p:txBody>
          <a:bodyPr wrap="square" lIns="0" tIns="0" rIns="0" bIns="0" anchor="b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5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21" name="Body Placeholder 21"/>
          <p:cNvSpPr>
            <a:spLocks noGrp="1"/>
          </p:cNvSpPr>
          <p:nvPr>
            <p:ph type="body" idx="20"/>
          </p:nvPr>
        </p:nvSpPr>
        <p:spPr>
          <a:xfrm>
            <a:off x="6858000" y="5943600"/>
            <a:ext cx="2560320" cy="411480"/>
          </a:xfrm>
          <a:prstGeom prst="rect">
            <a:avLst/>
          </a:prstGeom>
        </p:spPr>
        <p:txBody>
          <a:bodyPr wrap="square" lIns="0" tIns="0" rIns="0" bIns="0" anchor="b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500" b="0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yf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t"/>
          <p:cNvSpPr/>
          <p:nvPr userDrawn="1"/>
        </p:nvSpPr>
        <p:spPr>
          <a:xfrm>
            <a:off x="329184" y="329184"/>
            <a:ext cx="164592" cy="1645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" name="Dot"/>
          <p:cNvSpPr/>
          <p:nvPr userDrawn="1"/>
        </p:nvSpPr>
        <p:spPr>
          <a:xfrm>
            <a:off x="914938" y="329184"/>
            <a:ext cx="164592" cy="16459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4" name="Dot"/>
          <p:cNvSpPr/>
          <p:nvPr userDrawn="1"/>
        </p:nvSpPr>
        <p:spPr>
          <a:xfrm>
            <a:off x="1500692" y="329184"/>
            <a:ext cx="164592" cy="1645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5" name="Dot"/>
          <p:cNvSpPr/>
          <p:nvPr userDrawn="1"/>
        </p:nvSpPr>
        <p:spPr>
          <a:xfrm>
            <a:off x="2086446" y="329184"/>
            <a:ext cx="164592" cy="1645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" name="Dot"/>
          <p:cNvSpPr/>
          <p:nvPr userDrawn="1"/>
        </p:nvSpPr>
        <p:spPr>
          <a:xfrm>
            <a:off x="2672200" y="329184"/>
            <a:ext cx="164592" cy="1645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7" name="Dot"/>
          <p:cNvSpPr/>
          <p:nvPr userDrawn="1"/>
        </p:nvSpPr>
        <p:spPr>
          <a:xfrm>
            <a:off x="3257953" y="329184"/>
            <a:ext cx="164592" cy="16459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8" name="Dot"/>
          <p:cNvSpPr/>
          <p:nvPr userDrawn="1"/>
        </p:nvSpPr>
        <p:spPr>
          <a:xfrm>
            <a:off x="3843707" y="329184"/>
            <a:ext cx="164592" cy="1645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9" name="Dot"/>
          <p:cNvSpPr/>
          <p:nvPr userDrawn="1"/>
        </p:nvSpPr>
        <p:spPr>
          <a:xfrm>
            <a:off x="4429461" y="329184"/>
            <a:ext cx="164592" cy="1645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0" name="Dot"/>
          <p:cNvSpPr/>
          <p:nvPr userDrawn="1"/>
        </p:nvSpPr>
        <p:spPr>
          <a:xfrm>
            <a:off x="5015215" y="329184"/>
            <a:ext cx="164592" cy="1645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11" name="Dot"/>
          <p:cNvSpPr/>
          <p:nvPr userDrawn="1"/>
        </p:nvSpPr>
        <p:spPr>
          <a:xfrm>
            <a:off x="5600969" y="329184"/>
            <a:ext cx="164592" cy="16459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12" name="Dot"/>
          <p:cNvSpPr/>
          <p:nvPr userDrawn="1"/>
        </p:nvSpPr>
        <p:spPr>
          <a:xfrm>
            <a:off x="6186723" y="329184"/>
            <a:ext cx="164592" cy="1645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3" name="Dot"/>
          <p:cNvSpPr/>
          <p:nvPr userDrawn="1"/>
        </p:nvSpPr>
        <p:spPr>
          <a:xfrm>
            <a:off x="6772477" y="329184"/>
            <a:ext cx="164592" cy="1645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4" name="Dot"/>
          <p:cNvSpPr/>
          <p:nvPr userDrawn="1"/>
        </p:nvSpPr>
        <p:spPr>
          <a:xfrm>
            <a:off x="7358231" y="329184"/>
            <a:ext cx="164592" cy="1645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15" name="Dot"/>
          <p:cNvSpPr/>
          <p:nvPr userDrawn="1"/>
        </p:nvSpPr>
        <p:spPr>
          <a:xfrm>
            <a:off x="7943984" y="329184"/>
            <a:ext cx="164592" cy="16459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16" name="Dot"/>
          <p:cNvSpPr/>
          <p:nvPr userDrawn="1"/>
        </p:nvSpPr>
        <p:spPr>
          <a:xfrm>
            <a:off x="8529738" y="329184"/>
            <a:ext cx="164592" cy="1645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7" name="Dot"/>
          <p:cNvSpPr/>
          <p:nvPr userDrawn="1"/>
        </p:nvSpPr>
        <p:spPr>
          <a:xfrm>
            <a:off x="9115492" y="329184"/>
            <a:ext cx="164592" cy="1645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8" name="Dot"/>
          <p:cNvSpPr/>
          <p:nvPr userDrawn="1"/>
        </p:nvSpPr>
        <p:spPr>
          <a:xfrm>
            <a:off x="9564624" y="465806"/>
            <a:ext cx="164592" cy="1645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19" name="Dot"/>
          <p:cNvSpPr/>
          <p:nvPr userDrawn="1"/>
        </p:nvSpPr>
        <p:spPr>
          <a:xfrm>
            <a:off x="9564624" y="1051560"/>
            <a:ext cx="164592" cy="16459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0" name="Dot"/>
          <p:cNvSpPr/>
          <p:nvPr userDrawn="1"/>
        </p:nvSpPr>
        <p:spPr>
          <a:xfrm>
            <a:off x="9564624" y="1637314"/>
            <a:ext cx="164592" cy="1645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21" name="Dot"/>
          <p:cNvSpPr/>
          <p:nvPr userDrawn="1"/>
        </p:nvSpPr>
        <p:spPr>
          <a:xfrm>
            <a:off x="9564624" y="2223068"/>
            <a:ext cx="164592" cy="1645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2" name="Dot"/>
          <p:cNvSpPr/>
          <p:nvPr userDrawn="1"/>
        </p:nvSpPr>
        <p:spPr>
          <a:xfrm>
            <a:off x="9564624" y="2808822"/>
            <a:ext cx="164592" cy="1645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3" name="Dot"/>
          <p:cNvSpPr/>
          <p:nvPr userDrawn="1"/>
        </p:nvSpPr>
        <p:spPr>
          <a:xfrm>
            <a:off x="9564624" y="3394576"/>
            <a:ext cx="164592" cy="16459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4" name="Dot"/>
          <p:cNvSpPr/>
          <p:nvPr userDrawn="1"/>
        </p:nvSpPr>
        <p:spPr>
          <a:xfrm>
            <a:off x="9564624" y="3980329"/>
            <a:ext cx="164592" cy="1645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25" name="Dot"/>
          <p:cNvSpPr/>
          <p:nvPr userDrawn="1"/>
        </p:nvSpPr>
        <p:spPr>
          <a:xfrm>
            <a:off x="9564624" y="4566083"/>
            <a:ext cx="164592" cy="1645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6" name="Dot"/>
          <p:cNvSpPr/>
          <p:nvPr userDrawn="1"/>
        </p:nvSpPr>
        <p:spPr>
          <a:xfrm>
            <a:off x="9564624" y="5151837"/>
            <a:ext cx="164592" cy="1645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7" name="Dot"/>
          <p:cNvSpPr/>
          <p:nvPr userDrawn="1"/>
        </p:nvSpPr>
        <p:spPr>
          <a:xfrm>
            <a:off x="9564624" y="5737591"/>
            <a:ext cx="164592" cy="16459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8" name="Dot"/>
          <p:cNvSpPr/>
          <p:nvPr userDrawn="1"/>
        </p:nvSpPr>
        <p:spPr>
          <a:xfrm>
            <a:off x="9564624" y="6323345"/>
            <a:ext cx="164592" cy="1645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29" name="Dot"/>
          <p:cNvSpPr/>
          <p:nvPr userDrawn="1"/>
        </p:nvSpPr>
        <p:spPr>
          <a:xfrm>
            <a:off x="9564624" y="6909099"/>
            <a:ext cx="164592" cy="1645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0" name="Dot"/>
          <p:cNvSpPr/>
          <p:nvPr userDrawn="1"/>
        </p:nvSpPr>
        <p:spPr>
          <a:xfrm>
            <a:off x="9348395" y="7278624"/>
            <a:ext cx="164592" cy="1645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1" name="Dot"/>
          <p:cNvSpPr/>
          <p:nvPr userDrawn="1"/>
        </p:nvSpPr>
        <p:spPr>
          <a:xfrm>
            <a:off x="8762641" y="7278624"/>
            <a:ext cx="164592" cy="16459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32" name="Dot"/>
          <p:cNvSpPr/>
          <p:nvPr userDrawn="1"/>
        </p:nvSpPr>
        <p:spPr>
          <a:xfrm>
            <a:off x="8176888" y="7278624"/>
            <a:ext cx="164592" cy="1645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33" name="Dot"/>
          <p:cNvSpPr/>
          <p:nvPr userDrawn="1"/>
        </p:nvSpPr>
        <p:spPr>
          <a:xfrm>
            <a:off x="7591134" y="7278624"/>
            <a:ext cx="164592" cy="1645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4" name="Dot"/>
          <p:cNvSpPr/>
          <p:nvPr userDrawn="1"/>
        </p:nvSpPr>
        <p:spPr>
          <a:xfrm>
            <a:off x="7005380" y="7278624"/>
            <a:ext cx="164592" cy="1645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5" name="Dot"/>
          <p:cNvSpPr/>
          <p:nvPr userDrawn="1"/>
        </p:nvSpPr>
        <p:spPr>
          <a:xfrm>
            <a:off x="6419626" y="7278624"/>
            <a:ext cx="164592" cy="16459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36" name="Dot"/>
          <p:cNvSpPr/>
          <p:nvPr userDrawn="1"/>
        </p:nvSpPr>
        <p:spPr>
          <a:xfrm>
            <a:off x="5833872" y="7278624"/>
            <a:ext cx="164592" cy="1645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37" name="Dot"/>
          <p:cNvSpPr/>
          <p:nvPr userDrawn="1"/>
        </p:nvSpPr>
        <p:spPr>
          <a:xfrm>
            <a:off x="5248118" y="7278624"/>
            <a:ext cx="164592" cy="1645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8" name="Dot"/>
          <p:cNvSpPr/>
          <p:nvPr userDrawn="1"/>
        </p:nvSpPr>
        <p:spPr>
          <a:xfrm>
            <a:off x="4662364" y="7278624"/>
            <a:ext cx="164592" cy="1645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9" name="Dot"/>
          <p:cNvSpPr/>
          <p:nvPr userDrawn="1"/>
        </p:nvSpPr>
        <p:spPr>
          <a:xfrm>
            <a:off x="4076610" y="7278624"/>
            <a:ext cx="164592" cy="16459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40" name="Dot"/>
          <p:cNvSpPr/>
          <p:nvPr userDrawn="1"/>
        </p:nvSpPr>
        <p:spPr>
          <a:xfrm>
            <a:off x="3490856" y="7278624"/>
            <a:ext cx="164592" cy="1645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41" name="Dot"/>
          <p:cNvSpPr/>
          <p:nvPr userDrawn="1"/>
        </p:nvSpPr>
        <p:spPr>
          <a:xfrm>
            <a:off x="2905103" y="7278624"/>
            <a:ext cx="164592" cy="1645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42" name="Dot"/>
          <p:cNvSpPr/>
          <p:nvPr userDrawn="1"/>
        </p:nvSpPr>
        <p:spPr>
          <a:xfrm>
            <a:off x="2319349" y="7278624"/>
            <a:ext cx="164592" cy="1645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43" name="Dot"/>
          <p:cNvSpPr/>
          <p:nvPr userDrawn="1"/>
        </p:nvSpPr>
        <p:spPr>
          <a:xfrm>
            <a:off x="1733595" y="7278624"/>
            <a:ext cx="164592" cy="16459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44" name="Dot"/>
          <p:cNvSpPr/>
          <p:nvPr userDrawn="1"/>
        </p:nvSpPr>
        <p:spPr>
          <a:xfrm>
            <a:off x="1147841" y="7278624"/>
            <a:ext cx="164592" cy="1645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45" name="Dot"/>
          <p:cNvSpPr/>
          <p:nvPr userDrawn="1"/>
        </p:nvSpPr>
        <p:spPr>
          <a:xfrm>
            <a:off x="562087" y="7278624"/>
            <a:ext cx="164592" cy="1645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46" name="Dot"/>
          <p:cNvSpPr/>
          <p:nvPr userDrawn="1"/>
        </p:nvSpPr>
        <p:spPr>
          <a:xfrm>
            <a:off x="329184" y="6925773"/>
            <a:ext cx="164592" cy="1645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47" name="Dot"/>
          <p:cNvSpPr/>
          <p:nvPr userDrawn="1"/>
        </p:nvSpPr>
        <p:spPr>
          <a:xfrm>
            <a:off x="329184" y="6340019"/>
            <a:ext cx="164592" cy="16459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48" name="Dot"/>
          <p:cNvSpPr/>
          <p:nvPr userDrawn="1"/>
        </p:nvSpPr>
        <p:spPr>
          <a:xfrm>
            <a:off x="329184" y="5754265"/>
            <a:ext cx="164592" cy="1645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49" name="Dot"/>
          <p:cNvSpPr/>
          <p:nvPr userDrawn="1"/>
        </p:nvSpPr>
        <p:spPr>
          <a:xfrm>
            <a:off x="329184" y="5168512"/>
            <a:ext cx="164592" cy="1645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50" name="Dot"/>
          <p:cNvSpPr/>
          <p:nvPr userDrawn="1"/>
        </p:nvSpPr>
        <p:spPr>
          <a:xfrm>
            <a:off x="329184" y="4582758"/>
            <a:ext cx="164592" cy="1645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51" name="Dot"/>
          <p:cNvSpPr/>
          <p:nvPr userDrawn="1"/>
        </p:nvSpPr>
        <p:spPr>
          <a:xfrm>
            <a:off x="329184" y="3997004"/>
            <a:ext cx="164592" cy="16459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52" name="Dot"/>
          <p:cNvSpPr/>
          <p:nvPr userDrawn="1"/>
        </p:nvSpPr>
        <p:spPr>
          <a:xfrm>
            <a:off x="329184" y="3411250"/>
            <a:ext cx="164592" cy="1645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53" name="Dot"/>
          <p:cNvSpPr/>
          <p:nvPr userDrawn="1"/>
        </p:nvSpPr>
        <p:spPr>
          <a:xfrm>
            <a:off x="329184" y="2825496"/>
            <a:ext cx="164592" cy="1645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54" name="Dot"/>
          <p:cNvSpPr/>
          <p:nvPr userDrawn="1"/>
        </p:nvSpPr>
        <p:spPr>
          <a:xfrm>
            <a:off x="329184" y="2239742"/>
            <a:ext cx="164592" cy="1645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55" name="Dot"/>
          <p:cNvSpPr/>
          <p:nvPr userDrawn="1"/>
        </p:nvSpPr>
        <p:spPr>
          <a:xfrm>
            <a:off x="329184" y="1653988"/>
            <a:ext cx="164592" cy="16459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56" name="Dot"/>
          <p:cNvSpPr/>
          <p:nvPr userDrawn="1"/>
        </p:nvSpPr>
        <p:spPr>
          <a:xfrm>
            <a:off x="329184" y="1068234"/>
            <a:ext cx="164592" cy="1645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57" name="Dot"/>
          <p:cNvSpPr/>
          <p:nvPr userDrawn="1"/>
        </p:nvSpPr>
        <p:spPr>
          <a:xfrm>
            <a:off x="329184" y="482480"/>
            <a:ext cx="164592" cy="1645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58" name="Deco"/>
          <p:cNvSpPr/>
          <p:nvPr userDrawn="1"/>
        </p:nvSpPr>
        <p:spPr>
          <a:xfrm>
            <a:off x="731520" y="5120640"/>
            <a:ext cx="2011680" cy="2011680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5"/>
          </a:solidFill>
          <a:ln>
            <a:noFill/>
          </a:ln>
        </p:spPr>
      </p:sp>
      <p:sp>
        <p:nvSpPr>
          <p:cNvPr id="59" name="Deco"/>
          <p:cNvSpPr/>
          <p:nvPr userDrawn="1"/>
        </p:nvSpPr>
        <p:spPr>
          <a:xfrm>
            <a:off x="8092440" y="731520"/>
            <a:ext cx="1188720" cy="118872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60" name="Deco"/>
          <p:cNvSpPr/>
          <p:nvPr userDrawn="1"/>
        </p:nvSpPr>
        <p:spPr>
          <a:xfrm rot="720000">
            <a:off x="8458200" y="1691640"/>
            <a:ext cx="685800" cy="685800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1" name="Burst"/>
          <p:cNvSpPr/>
          <p:nvPr userDrawn="1"/>
        </p:nvSpPr>
        <p:spPr>
          <a:xfrm rot="-600000">
            <a:off x="822960" y="822960"/>
            <a:ext cx="1371600" cy="1371600"/>
          </a:xfrm>
          <a:prstGeom prst="star16">
            <a:avLst>
              <a:gd name="adj" fmla="val 36000"/>
            </a:avLst>
          </a:prstGeom>
          <a:solidFill>
            <a:schemeClr val="accent4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sz="1300" b="1">
                <a:solidFill>
                  <a:schemeClr val="bg1"/>
                </a:solidFill>
                <a:latin typeface="Bricolage Grotesque"/>
              </a:rPr>
              <a:t>GREAT</a:t>
            </a:r>
            <a:endParaRPr lang="en-US" sz="1300">
              <a:solidFill>
                <a:schemeClr val="bg1"/>
              </a:solidFill>
              <a:latin typeface="Bricolage Grotesque"/>
            </a:endParaRPr>
          </a:p>
          <a:p>
            <a:pPr algn="ctr">
              <a:lnSpc>
                <a:spcPct val="85000"/>
              </a:lnSpc>
            </a:pPr>
            <a:r>
              <a:rPr lang="en-US" sz="1300" b="1">
                <a:solidFill>
                  <a:schemeClr val="bg1"/>
                </a:solidFill>
                <a:latin typeface="Bricolage Grotesque"/>
              </a:rPr>
              <a:t>JOB!</a:t>
            </a:r>
            <a:endParaRPr lang="en-US" sz="1300">
              <a:solidFill>
                <a:schemeClr val="bg1"/>
              </a:solidFill>
              <a:latin typeface="Bricolage Grotesque"/>
            </a:endParaRPr>
          </a:p>
        </p:txBody>
      </p:sp>
      <p:sp>
        <p:nvSpPr>
          <p:cNvPr id="62" name="Body Placeholder 62"/>
          <p:cNvSpPr>
            <a:spLocks noGrp="1"/>
          </p:cNvSpPr>
          <p:nvPr>
            <p:ph type="body" idx="13"/>
          </p:nvPr>
        </p:nvSpPr>
        <p:spPr>
          <a:xfrm>
            <a:off x="1828800" y="1097280"/>
            <a:ext cx="6400800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400" b="1" i="0" spc="300">
                <a:solidFill>
                  <a:schemeClr val="accent5"/>
                </a:solidFill>
                <a:latin typeface="Bricolage Grotesque"/>
              </a:defRPr>
            </a:lvl1pPr>
          </a:lstStyle>
          <a:p>
            <a:r>
              <a:rPr lang="en-US"/>
              <a:t>CERTIFICATE OF ACHIEVEMENT</a:t>
            </a:r>
          </a:p>
        </p:txBody>
      </p:sp>
      <p:sp>
        <p:nvSpPr>
          <p:cNvPr id="63" name="Title Placeholder 63"/>
          <p:cNvSpPr>
            <a:spLocks noGrp="1"/>
          </p:cNvSpPr>
          <p:nvPr>
            <p:ph type="title"/>
          </p:nvPr>
        </p:nvSpPr>
        <p:spPr>
          <a:xfrm>
            <a:off x="2011680" y="1554480"/>
            <a:ext cx="6035040" cy="11887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5400" b="1" i="0" spc="-100">
                <a:solidFill>
                  <a:schemeClr val="tx1"/>
                </a:solidFill>
                <a:latin typeface="Bricolage Grotesque"/>
              </a:defRPr>
            </a:lvl1pPr>
          </a:lstStyle>
          <a:p>
            <a:r>
              <a:rPr lang="en-US"/>
              <a:t>Super Star Award</a:t>
            </a:r>
          </a:p>
        </p:txBody>
      </p:sp>
      <p:sp>
        <p:nvSpPr>
          <p:cNvPr id="64" name="Body Placeholder 64"/>
          <p:cNvSpPr>
            <a:spLocks noGrp="1"/>
          </p:cNvSpPr>
          <p:nvPr>
            <p:ph type="body" idx="14"/>
          </p:nvPr>
        </p:nvSpPr>
        <p:spPr>
          <a:xfrm>
            <a:off x="1828800" y="2880360"/>
            <a:ext cx="6400800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5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is proudly presented to</a:t>
            </a:r>
          </a:p>
        </p:txBody>
      </p:sp>
      <p:sp>
        <p:nvSpPr>
          <p:cNvPr id="65" name="Name Pill"/>
          <p:cNvSpPr/>
          <p:nvPr userDrawn="1"/>
        </p:nvSpPr>
        <p:spPr>
          <a:xfrm>
            <a:off x="2194560" y="3291840"/>
            <a:ext cx="5669280" cy="1051560"/>
          </a:xfrm>
          <a:prstGeom prst="roundRect">
            <a:avLst>
              <a:gd name="adj" fmla="val 50000"/>
            </a:avLst>
          </a:prstGeom>
          <a:solidFill>
            <a:schemeClr val="accent6">
              <a:alpha val="45000"/>
            </a:schemeClr>
          </a:solidFill>
          <a:ln>
            <a:noFill/>
          </a:ln>
        </p:spPr>
      </p:sp>
      <p:sp>
        <p:nvSpPr>
          <p:cNvPr id="66" name="Body Placeholder 66"/>
          <p:cNvSpPr>
            <a:spLocks noGrp="1"/>
          </p:cNvSpPr>
          <p:nvPr>
            <p:ph type="body" idx="15"/>
          </p:nvPr>
        </p:nvSpPr>
        <p:spPr>
          <a:xfrm>
            <a:off x="2194560" y="3291840"/>
            <a:ext cx="5669280" cy="1051560"/>
          </a:xfrm>
          <a:prstGeom prst="rect">
            <a:avLst/>
          </a:prstGeom>
        </p:spPr>
        <p:txBody>
          <a:bodyPr wrap="square" lIns="0" tIns="0" rIns="0" bIns="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4400" b="1" i="0">
                <a:solidFill>
                  <a:schemeClr val="tx1"/>
                </a:solidFill>
                <a:latin typeface="Bricolage Grotesque"/>
              </a:defRPr>
            </a:lvl1pPr>
          </a:lstStyle>
          <a:p>
            <a:r>
              <a:rPr lang="en-US"/>
              <a:t>Recipient Name</a:t>
            </a:r>
          </a:p>
        </p:txBody>
      </p:sp>
      <p:sp>
        <p:nvSpPr>
          <p:cNvPr id="67" name="Body Placeholder 67"/>
          <p:cNvSpPr>
            <a:spLocks noGrp="1"/>
          </p:cNvSpPr>
          <p:nvPr>
            <p:ph type="body" idx="16"/>
          </p:nvPr>
        </p:nvSpPr>
        <p:spPr>
          <a:xfrm>
            <a:off x="2103120" y="4526280"/>
            <a:ext cx="5852160" cy="8229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ctr">
              <a:lnSpc>
                <a:spcPct val="135000"/>
              </a:lnSpc>
              <a:spcBef>
                <a:spcPts val="0"/>
              </a:spcBef>
              <a:buNone/>
              <a:defRPr lang="en-US" sz="15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Description</a:t>
            </a:r>
          </a:p>
        </p:txBody>
      </p:sp>
      <p:cxnSp>
        <p:nvCxnSpPr>
          <p:cNvPr id="68" name="Line 68"/>
          <p:cNvCxnSpPr/>
          <p:nvPr userDrawn="1"/>
        </p:nvCxnSpPr>
        <p:spPr>
          <a:xfrm>
            <a:off x="2926080" y="6446520"/>
            <a:ext cx="2011680" cy="0"/>
          </a:xfrm>
          <a:prstGeom prst="line">
            <a:avLst/>
          </a:prstGeom>
          <a:ln w="9525">
            <a:solidFill>
              <a:schemeClr val="tx1"/>
            </a:solidFill>
          </a:ln>
        </p:spPr>
      </p:cxnSp>
      <p:sp>
        <p:nvSpPr>
          <p:cNvPr id="69" name="Body Placeholder 69"/>
          <p:cNvSpPr>
            <a:spLocks noGrp="1"/>
          </p:cNvSpPr>
          <p:nvPr>
            <p:ph type="body" idx="17"/>
          </p:nvPr>
        </p:nvSpPr>
        <p:spPr>
          <a:xfrm>
            <a:off x="2926080" y="6519672"/>
            <a:ext cx="2011680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000" b="0" i="0" spc="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DATE</a:t>
            </a:r>
          </a:p>
        </p:txBody>
      </p:sp>
      <p:cxnSp>
        <p:nvCxnSpPr>
          <p:cNvPr id="70" name="Line 70"/>
          <p:cNvCxnSpPr/>
          <p:nvPr userDrawn="1"/>
        </p:nvCxnSpPr>
        <p:spPr>
          <a:xfrm>
            <a:off x="5120640" y="6446520"/>
            <a:ext cx="2011680" cy="0"/>
          </a:xfrm>
          <a:prstGeom prst="line">
            <a:avLst/>
          </a:prstGeom>
          <a:ln w="9525">
            <a:solidFill>
              <a:schemeClr val="tx1"/>
            </a:solidFill>
          </a:ln>
        </p:spPr>
      </p:cxnSp>
      <p:sp>
        <p:nvSpPr>
          <p:cNvPr id="71" name="Body Placeholder 71"/>
          <p:cNvSpPr>
            <a:spLocks noGrp="1"/>
          </p:cNvSpPr>
          <p:nvPr>
            <p:ph type="body" idx="18"/>
          </p:nvPr>
        </p:nvSpPr>
        <p:spPr>
          <a:xfrm>
            <a:off x="5120640" y="6519672"/>
            <a:ext cx="2011680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000" b="0" i="0" spc="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TEACHER</a:t>
            </a:r>
          </a:p>
        </p:txBody>
      </p:sp>
      <p:sp>
        <p:nvSpPr>
          <p:cNvPr id="72" name="Body Placeholder 72"/>
          <p:cNvSpPr>
            <a:spLocks noGrp="1"/>
          </p:cNvSpPr>
          <p:nvPr>
            <p:ph type="body" idx="19"/>
          </p:nvPr>
        </p:nvSpPr>
        <p:spPr>
          <a:xfrm>
            <a:off x="2926080" y="5989320"/>
            <a:ext cx="2011680" cy="411480"/>
          </a:xfrm>
          <a:prstGeom prst="rect">
            <a:avLst/>
          </a:prstGeom>
        </p:spPr>
        <p:txBody>
          <a:bodyPr wrap="square" lIns="0" tIns="0" rIns="0" bIns="0" anchor="b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500" b="1" i="0">
                <a:solidFill>
                  <a:schemeClr val="tx1"/>
                </a:solidFill>
                <a:latin typeface="Bricolage Grotesque"/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73" name="Body Placeholder 73"/>
          <p:cNvSpPr>
            <a:spLocks noGrp="1"/>
          </p:cNvSpPr>
          <p:nvPr>
            <p:ph type="body" idx="20"/>
          </p:nvPr>
        </p:nvSpPr>
        <p:spPr>
          <a:xfrm>
            <a:off x="5120640" y="5989320"/>
            <a:ext cx="2011680" cy="411480"/>
          </a:xfrm>
          <a:prstGeom prst="rect">
            <a:avLst/>
          </a:prstGeom>
        </p:spPr>
        <p:txBody>
          <a:bodyPr wrap="square" lIns="0" tIns="0" rIns="0" bIns="0" anchor="b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500" b="1" i="0">
                <a:solidFill>
                  <a:schemeClr val="tx1"/>
                </a:solidFill>
                <a:latin typeface="Bricolage Grotesque"/>
              </a:defRPr>
            </a:lvl1pPr>
          </a:lstStyle>
          <a:p>
            <a:r>
              <a:rPr lang="en-US"/>
              <a:t>Name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"/>
          <p:cNvSpPr>
            <a:spLocks noGrp="1"/>
          </p:cNvSpPr>
          <p:nvPr>
            <p:ph type="title"/>
          </p:nvPr>
        </p:nvSpPr>
        <p:spPr>
          <a:xfrm>
            <a:off x="640080" y="502920"/>
            <a:ext cx="8778240" cy="91440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/>
          <a:p>
            <a:r>
              <a:rPr lang="en-US"/>
              <a:t>Click to edit title</a:t>
            </a:r>
          </a:p>
        </p:txBody>
      </p:sp>
      <p:sp>
        <p:nvSpPr>
          <p:cNvPr id="3" name="Body Placeholder 3"/>
          <p:cNvSpPr>
            <a:spLocks noGrp="1"/>
          </p:cNvSpPr>
          <p:nvPr>
            <p:ph type="body" idx="1"/>
          </p:nvPr>
        </p:nvSpPr>
        <p:spPr>
          <a:xfrm>
            <a:off x="640080" y="1737360"/>
            <a:ext cx="8778240" cy="52120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Click to edit text</a:t>
            </a:r>
          </a:p>
        </p:txBody>
      </p:sp>
      <p:sp>
        <p:nvSpPr>
          <p:cNvPr id="4" name="Dt Placeholder 4"/>
          <p:cNvSpPr>
            <a:spLocks noGrp="1"/>
          </p:cNvSpPr>
          <p:nvPr>
            <p:ph type="dt" sz="half" idx="2"/>
          </p:nvPr>
        </p:nvSpPr>
        <p:spPr>
          <a:xfrm>
            <a:off x="640080" y="72694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t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72694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dnum Placeholder 6"/>
          <p:cNvSpPr>
            <a:spLocks noGrp="1"/>
          </p:cNvSpPr>
          <p:nvPr>
            <p:ph type="sldNum" sz="quarter" idx="4"/>
          </p:nvPr>
        </p:nvSpPr>
        <p:spPr>
          <a:xfrm>
            <a:off x="7132320" y="72694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  <p:sldLayoutId id="2147483662" r:id="rId3"/>
    <p:sldLayoutId id="2147483663" r:id="rId4"/>
  </p:sldLayoutIdLst>
  <p:txStyles>
    <p:titleStyle>
      <a:lvl1pPr marL="0" indent="0" algn="l">
        <a:lnSpc>
          <a:spcPct val="95000"/>
        </a:lnSpc>
        <a:spcBef>
          <a:spcPts val="0"/>
        </a:spcBef>
        <a:buNone/>
        <a:defRPr lang="en-US" sz="4000" b="0" i="0">
          <a:solidFill>
            <a:schemeClr val="tx1"/>
          </a:solidFill>
          <a:latin typeface="+mj-lt"/>
        </a:defRPr>
      </a:lvl1pPr>
    </p:titleStyle>
    <p:bodyStyle>
      <a:lvl1pPr marL="0" indent="0" algn="l">
        <a:lnSpc>
          <a:spcPct val="114999"/>
        </a:lnSpc>
        <a:spcBef>
          <a:spcPts val="600"/>
        </a:spcBef>
        <a:buNone/>
        <a:defRPr lang="en-US" sz="1800" b="0" i="0">
          <a:solidFill>
            <a:schemeClr val="tx1"/>
          </a:solidFill>
          <a:latin typeface="+mn-lt"/>
        </a:defRPr>
      </a:lvl1pPr>
      <a:lvl2pPr marL="274320" indent="-201168" algn="l">
        <a:lnSpc>
          <a:spcPct val="114999"/>
        </a:lnSpc>
        <a:spcBef>
          <a:spcPts val="600"/>
        </a:spcBef>
        <a:buFont typeface="Arial"/>
        <a:buChar char="•"/>
        <a:defRPr lang="en-US" sz="1600" b="0" i="0">
          <a:solidFill>
            <a:schemeClr val="tx1"/>
          </a:solidFill>
          <a:latin typeface="+mn-lt"/>
        </a:defRPr>
      </a:lvl2pPr>
      <a:lvl3pPr marL="548640" indent="-201168" algn="l">
        <a:lnSpc>
          <a:spcPct val="114999"/>
        </a:lnSpc>
        <a:spcBef>
          <a:spcPts val="600"/>
        </a:spcBef>
        <a:buFont typeface="Arial"/>
        <a:buChar char="•"/>
        <a:defRPr lang="en-US" sz="1400" b="0" i="0">
          <a:solidFill>
            <a:schemeClr val="tx1"/>
          </a:solidFill>
          <a:latin typeface="+mn-lt"/>
        </a:defRPr>
      </a:lvl3pPr>
      <a:lvl4pPr marL="82296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4pPr>
      <a:lvl5pPr marL="109728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5pPr>
      <a:lvl6pPr marL="137160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6pPr>
      <a:lvl7pPr marL="164592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7pPr>
      <a:lvl8pPr marL="192024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8pPr>
      <a:lvl9pPr marL="219456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9pPr>
    </p:bodyStyle>
    <p:otherStyle>
      <a:lvl1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1pPr>
      <a:lvl2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2pPr>
      <a:lvl3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3pPr>
      <a:lvl4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4pPr>
      <a:lvl5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5pPr>
      <a:lvl6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6pPr>
      <a:lvl7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7pPr>
      <a:lvl8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8pPr>
      <a:lvl9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CERTIFICATE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of Achievement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THIS CERTIFICATE IS PROUDLY PRESENTED TO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en-US"/>
              <a:t>Alexandra Bennett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en-US"/>
              <a:t>In recognition of outstanding dedication and excellence in leading the 2027 Community Garden Project.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en-US"/>
              <a:t>DIRECTOR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r>
              <a:rPr lang="en-US"/>
              <a:t>June 12, 2027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/>
              <a:t>Jordan Ellis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en-US"/>
              <a:t>BRIGHTWAY ACADEMY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Certificate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OF ACHIEVEMENT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This certificate is presented to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en-US"/>
              <a:t>Marcus Lee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en-US"/>
              <a:t>For completing the Advanced Data Skills program with distinction, 2027.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en-US"/>
              <a:t>PROGRAM LEAD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r>
              <a:rPr lang="en-US"/>
              <a:t>May 28, 2027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/>
              <a:t>Dr. Ana Ruiz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CERTIFICATE OF ACHIEVEMENT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Super Star Award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is proudly presented to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en-US"/>
              <a:t>Sophie Martinez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en-US"/>
              <a:t>For amazing effort, kindness and a love of reading all year long in Room 12!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en-US"/>
              <a:t>TEACHER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r>
              <a:rPr lang="en-US"/>
              <a:t>June 2027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/>
              <a:t>Ms. Rivera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CERTIFICATE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of Completion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THIS IS TO CERTIFY THAT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en-US"/>
              <a:t>Your Name Here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r>
              <a:rPr lang="en-US"/>
              <a:t>has successfully completed the course “Course Title” with all requirements fulfilled.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en-US"/>
              <a:t>INSTRUCTOR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r>
              <a:rPr lang="en-US"/>
              <a:t>Month Day, 2027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US"/>
              <a:t>Signature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ertificate">
  <a:themeElements>
    <a:clrScheme name="Certificate">
      <a:dk1>
        <a:srgbClr val="1F2A44"/>
      </a:dk1>
      <a:lt1>
        <a:srgbClr val="FCFAF4"/>
      </a:lt1>
      <a:dk2>
        <a:srgbClr val="6B7180"/>
      </a:dk2>
      <a:lt2>
        <a:srgbClr val="F2ECDD"/>
      </a:lt2>
      <a:accent1>
        <a:srgbClr val="B8893B"/>
      </a:accent1>
      <a:accent2>
        <a:srgbClr val="1F2A44"/>
      </a:accent2>
      <a:accent3>
        <a:srgbClr val="E9DDBF"/>
      </a:accent3>
      <a:accent4>
        <a:srgbClr val="FF6F91"/>
      </a:accent4>
      <a:accent5>
        <a:srgbClr val="2BB3A3"/>
      </a:accent5>
      <a:accent6>
        <a:srgbClr val="FFC94D"/>
      </a:accent6>
      <a:hlink>
        <a:srgbClr val="B8893B"/>
      </a:hlink>
      <a:folHlink>
        <a:srgbClr val="6B7180"/>
      </a:folHlink>
    </a:clrScheme>
    <a:fontScheme name="Certificate">
      <a:majorFont>
        <a:latin typeface="Playfair Display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Certificate</dc:title>
  <dc:subject/>
  <dc:creator>NiftyShelf</dc:creator>
  <cp:keywords/>
  <dc:description>Free template from niftyshelf.com — free for personal and commercial use.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