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0058400" cy="77724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hedu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r"/>
          <p:cNvSpPr/>
          <p:nvPr userDrawn="1"/>
        </p:nvSpPr>
        <p:spPr>
          <a:xfrm>
            <a:off x="0" y="0"/>
            <a:ext cx="10058400" cy="20116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3" name="Bar"/>
          <p:cNvSpPr/>
          <p:nvPr userDrawn="1"/>
        </p:nvSpPr>
        <p:spPr>
          <a:xfrm>
            <a:off x="0" y="0"/>
            <a:ext cx="1676400" cy="2011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4" name="Bar"/>
          <p:cNvSpPr/>
          <p:nvPr userDrawn="1"/>
        </p:nvSpPr>
        <p:spPr>
          <a:xfrm>
            <a:off x="1676400" y="0"/>
            <a:ext cx="1676400" cy="20116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5" name="Bar"/>
          <p:cNvSpPr/>
          <p:nvPr userDrawn="1"/>
        </p:nvSpPr>
        <p:spPr>
          <a:xfrm>
            <a:off x="3352800" y="0"/>
            <a:ext cx="1676400" cy="2011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6" name="Bar"/>
          <p:cNvSpPr/>
          <p:nvPr userDrawn="1"/>
        </p:nvSpPr>
        <p:spPr>
          <a:xfrm>
            <a:off x="5029200" y="0"/>
            <a:ext cx="1676400" cy="20116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7" name="Bar"/>
          <p:cNvSpPr/>
          <p:nvPr userDrawn="1"/>
        </p:nvSpPr>
        <p:spPr>
          <a:xfrm>
            <a:off x="6705600" y="0"/>
            <a:ext cx="1676400" cy="20116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8" name="Bar"/>
          <p:cNvSpPr/>
          <p:nvPr userDrawn="1"/>
        </p:nvSpPr>
        <p:spPr>
          <a:xfrm>
            <a:off x="8382000" y="0"/>
            <a:ext cx="1676400" cy="20116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9" name="Title Placeholder 9"/>
          <p:cNvSpPr>
            <a:spLocks noGrp="1"/>
          </p:cNvSpPr>
          <p:nvPr>
            <p:ph type="title"/>
          </p:nvPr>
        </p:nvSpPr>
        <p:spPr>
          <a:xfrm>
            <a:off x="502920" y="457200"/>
            <a:ext cx="5486400" cy="73152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3400" b="1" i="0" spc="-5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10" name="Body Placeholder 10"/>
          <p:cNvSpPr>
            <a:spLocks noGrp="1"/>
          </p:cNvSpPr>
          <p:nvPr>
            <p:ph type="body" idx="13"/>
          </p:nvPr>
        </p:nvSpPr>
        <p:spPr>
          <a:xfrm>
            <a:off x="502920" y="1078992"/>
            <a:ext cx="5486400" cy="36576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13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Subtitle</a:t>
            </a:r>
          </a:p>
        </p:txBody>
      </p:sp>
      <p:sp>
        <p:nvSpPr>
          <p:cNvPr id="11" name="Body Placeholder 11"/>
          <p:cNvSpPr>
            <a:spLocks noGrp="1"/>
          </p:cNvSpPr>
          <p:nvPr>
            <p:ph type="body" idx="14"/>
          </p:nvPr>
        </p:nvSpPr>
        <p:spPr>
          <a:xfrm>
            <a:off x="6035040" y="502920"/>
            <a:ext cx="3520440" cy="91440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r">
              <a:lnSpc>
                <a:spcPct val="150000"/>
              </a:lnSpc>
              <a:spcBef>
                <a:spcPts val="0"/>
              </a:spcBef>
              <a:buNone/>
              <a:defRPr lang="en-US" sz="12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Name / term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2"/>
          <p:cNvSpPr>
            <a:spLocks noGrp="1"/>
          </p:cNvSpPr>
          <p:nvPr>
            <p:ph type="title"/>
          </p:nvPr>
        </p:nvSpPr>
        <p:spPr>
          <a:xfrm>
            <a:off x="640080" y="502920"/>
            <a:ext cx="8778240" cy="914400"/>
          </a:xfrm>
          <a:prstGeom prst="rect">
            <a:avLst/>
          </a:prstGeom>
        </p:spPr>
        <p:txBody>
          <a:bodyPr wrap="square" lIns="0" tIns="0" rIns="0" bIns="0" anchor="b" rtlCol="0">
            <a:normAutofit/>
          </a:bodyPr>
          <a:lstStyle/>
          <a:p>
            <a:r>
              <a:rPr lang="en-US"/>
              <a:t>Click to edit title</a:t>
            </a:r>
          </a:p>
        </p:txBody>
      </p:sp>
      <p:sp>
        <p:nvSpPr>
          <p:cNvPr id="3" name="Body Placeholder 3"/>
          <p:cNvSpPr>
            <a:spLocks noGrp="1"/>
          </p:cNvSpPr>
          <p:nvPr>
            <p:ph type="body" idx="1"/>
          </p:nvPr>
        </p:nvSpPr>
        <p:spPr>
          <a:xfrm>
            <a:off x="640080" y="1737360"/>
            <a:ext cx="8778240" cy="521208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/>
          <a:p>
            <a:r>
              <a:rPr lang="en-US"/>
              <a:t>Click to edit text</a:t>
            </a:r>
          </a:p>
        </p:txBody>
      </p:sp>
      <p:sp>
        <p:nvSpPr>
          <p:cNvPr id="4" name="Dt Placeholder 4"/>
          <p:cNvSpPr>
            <a:spLocks noGrp="1"/>
          </p:cNvSpPr>
          <p:nvPr>
            <p:ph type="dt" sz="half" idx="2"/>
          </p:nvPr>
        </p:nvSpPr>
        <p:spPr>
          <a:xfrm>
            <a:off x="640080" y="7269480"/>
            <a:ext cx="22860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900" b="0" i="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5" name="Ftr Placeholder 5"/>
          <p:cNvSpPr>
            <a:spLocks noGrp="1"/>
          </p:cNvSpPr>
          <p:nvPr>
            <p:ph type="ftr" sz="quarter" idx="3"/>
          </p:nvPr>
        </p:nvSpPr>
        <p:spPr>
          <a:xfrm>
            <a:off x="2286000" y="7269480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ctr">
              <a:spcBef>
                <a:spcPts val="0"/>
              </a:spcBef>
              <a:buNone/>
              <a:defRPr lang="en-US" sz="900" b="0" i="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dnum Placeholder 6"/>
          <p:cNvSpPr>
            <a:spLocks noGrp="1"/>
          </p:cNvSpPr>
          <p:nvPr>
            <p:ph type="sldNum" sz="quarter" idx="4"/>
          </p:nvPr>
        </p:nvSpPr>
        <p:spPr>
          <a:xfrm>
            <a:off x="7132320" y="7269480"/>
            <a:ext cx="22860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900" b="0" i="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2"/>
  </p:sldLayoutIdLst>
  <p:txStyles>
    <p:titleStyle>
      <a:lvl1pPr marL="0" indent="0" algn="l">
        <a:lnSpc>
          <a:spcPct val="95000"/>
        </a:lnSpc>
        <a:spcBef>
          <a:spcPts val="0"/>
        </a:spcBef>
        <a:buNone/>
        <a:defRPr lang="en-US" sz="4000" b="0" i="0">
          <a:solidFill>
            <a:schemeClr val="tx1"/>
          </a:solidFill>
          <a:latin typeface="+mj-lt"/>
        </a:defRPr>
      </a:lvl1pPr>
    </p:titleStyle>
    <p:bodyStyle>
      <a:lvl1pPr marL="0" indent="0" algn="l">
        <a:lnSpc>
          <a:spcPct val="114999"/>
        </a:lnSpc>
        <a:spcBef>
          <a:spcPts val="600"/>
        </a:spcBef>
        <a:buNone/>
        <a:defRPr lang="en-US" sz="1800" b="0" i="0">
          <a:solidFill>
            <a:schemeClr val="tx1"/>
          </a:solidFill>
          <a:latin typeface="+mn-lt"/>
        </a:defRPr>
      </a:lvl1pPr>
      <a:lvl2pPr marL="274320" indent="-201168" algn="l">
        <a:lnSpc>
          <a:spcPct val="114999"/>
        </a:lnSpc>
        <a:spcBef>
          <a:spcPts val="600"/>
        </a:spcBef>
        <a:buFont typeface="Arial"/>
        <a:buChar char="•"/>
        <a:defRPr lang="en-US" sz="1600" b="0" i="0">
          <a:solidFill>
            <a:schemeClr val="tx1"/>
          </a:solidFill>
          <a:latin typeface="+mn-lt"/>
        </a:defRPr>
      </a:lvl2pPr>
      <a:lvl3pPr marL="548640" indent="-201168" algn="l">
        <a:lnSpc>
          <a:spcPct val="114999"/>
        </a:lnSpc>
        <a:spcBef>
          <a:spcPts val="600"/>
        </a:spcBef>
        <a:buFont typeface="Arial"/>
        <a:buChar char="•"/>
        <a:defRPr lang="en-US" sz="1400" b="0" i="0">
          <a:solidFill>
            <a:schemeClr val="tx1"/>
          </a:solidFill>
          <a:latin typeface="+mn-lt"/>
        </a:defRPr>
      </a:lvl3pPr>
      <a:lvl4pPr marL="822960" indent="-201168" algn="l">
        <a:lnSpc>
          <a:spcPct val="114999"/>
        </a:lnSpc>
        <a:spcBef>
          <a:spcPts val="600"/>
        </a:spcBef>
        <a:buFont typeface="Arial"/>
        <a:buChar char="•"/>
        <a:defRPr lang="en-US" sz="1300" b="0" i="0">
          <a:solidFill>
            <a:schemeClr val="tx1"/>
          </a:solidFill>
          <a:latin typeface="+mn-lt"/>
        </a:defRPr>
      </a:lvl4pPr>
      <a:lvl5pPr marL="1097280" indent="-201168" algn="l">
        <a:lnSpc>
          <a:spcPct val="114999"/>
        </a:lnSpc>
        <a:spcBef>
          <a:spcPts val="600"/>
        </a:spcBef>
        <a:buFont typeface="Arial"/>
        <a:buChar char="•"/>
        <a:defRPr lang="en-US" sz="1300" b="0" i="0">
          <a:solidFill>
            <a:schemeClr val="tx1"/>
          </a:solidFill>
          <a:latin typeface="+mn-lt"/>
        </a:defRPr>
      </a:lvl5pPr>
      <a:lvl6pPr marL="1371600" indent="-201168" algn="l">
        <a:lnSpc>
          <a:spcPct val="114999"/>
        </a:lnSpc>
        <a:spcBef>
          <a:spcPts val="600"/>
        </a:spcBef>
        <a:buFont typeface="Arial"/>
        <a:buChar char="•"/>
        <a:defRPr lang="en-US" sz="1300" b="0" i="0">
          <a:solidFill>
            <a:schemeClr val="tx1"/>
          </a:solidFill>
          <a:latin typeface="+mn-lt"/>
        </a:defRPr>
      </a:lvl6pPr>
      <a:lvl7pPr marL="1645920" indent="-201168" algn="l">
        <a:lnSpc>
          <a:spcPct val="114999"/>
        </a:lnSpc>
        <a:spcBef>
          <a:spcPts val="600"/>
        </a:spcBef>
        <a:buFont typeface="Arial"/>
        <a:buChar char="•"/>
        <a:defRPr lang="en-US" sz="1300" b="0" i="0">
          <a:solidFill>
            <a:schemeClr val="tx1"/>
          </a:solidFill>
          <a:latin typeface="+mn-lt"/>
        </a:defRPr>
      </a:lvl7pPr>
      <a:lvl8pPr marL="1920240" indent="-201168" algn="l">
        <a:lnSpc>
          <a:spcPct val="114999"/>
        </a:lnSpc>
        <a:spcBef>
          <a:spcPts val="600"/>
        </a:spcBef>
        <a:buFont typeface="Arial"/>
        <a:buChar char="•"/>
        <a:defRPr lang="en-US" sz="1300" b="0" i="0">
          <a:solidFill>
            <a:schemeClr val="tx1"/>
          </a:solidFill>
          <a:latin typeface="+mn-lt"/>
        </a:defRPr>
      </a:lvl8pPr>
      <a:lvl9pPr marL="2194560" indent="-201168" algn="l">
        <a:lnSpc>
          <a:spcPct val="114999"/>
        </a:lnSpc>
        <a:spcBef>
          <a:spcPts val="600"/>
        </a:spcBef>
        <a:buFont typeface="Arial"/>
        <a:buChar char="•"/>
        <a:defRPr lang="en-US" sz="1300" b="0" i="0">
          <a:solidFill>
            <a:schemeClr val="tx1"/>
          </a:solidFill>
          <a:latin typeface="+mn-lt"/>
        </a:defRPr>
      </a:lvl9pPr>
    </p:bodyStyle>
    <p:otherStyle>
      <a:lvl1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1pPr>
      <a:lvl2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2pPr>
      <a:lvl3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3pPr>
      <a:lvl4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4pPr>
      <a:lvl5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5pPr>
      <a:lvl6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6pPr>
      <a:lvl7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7pPr>
      <a:lvl8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8pPr>
      <a:lvl9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Class Schedule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/>
              <a:t>Fall semester 2027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US"/>
              <a:t>Name: Jamie Torres</a:t>
            </a:r>
            <a:endParaRPr lang="en-US"/>
          </a:p>
          <a:p>
            <a:r>
              <a:rPr lang="en-US"/>
              <a:t>Grade 9 · Homeroom 105</a:t>
            </a:r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02920" y="1600200"/>
          <a:ext cx="9052560" cy="5321808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1005840"/>
                <a:gridCol w="1609344"/>
                <a:gridCol w="1609344"/>
                <a:gridCol w="1609344"/>
                <a:gridCol w="1609344"/>
                <a:gridCol w="1609344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100" b="1"/>
                        <a:t>Period</a:t>
                      </a:r>
                      <a:endParaRPr lang="en-US" sz="1100"/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/>
                        <a:t>Monday</a:t>
                      </a:r>
                      <a:endParaRPr lang="en-US" sz="1300"/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/>
                        <a:t>Tuesday</a:t>
                      </a:r>
                      <a:endParaRPr lang="en-US" sz="1300"/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/>
                        <a:t>Wednesday</a:t>
                      </a:r>
                      <a:endParaRPr lang="en-US" sz="1300"/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/>
                        <a:t>Thursday</a:t>
                      </a:r>
                      <a:endParaRPr lang="en-US" sz="1300"/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/>
                        <a:t>Friday</a:t>
                      </a:r>
                      <a:endParaRPr lang="en-US" sz="1300"/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1500" b="1"/>
                        <a:t>1</a:t>
                      </a:r>
                      <a:endParaRPr lang="en-US" sz="1500"/>
                    </a:p>
                    <a:p>
                      <a:pPr algn="ctr"/>
                      <a:r>
                        <a:rPr lang="en-US" sz="850">
                          <a:solidFill>
                            <a:schemeClr val="tx2"/>
                          </a:solidFill>
                        </a:rPr>
                        <a:t>8:00 – 8:50</a:t>
                      </a:r>
                      <a:endParaRPr lang="en-US" sz="850">
                        <a:solidFill>
                          <a:schemeClr val="tx2"/>
                        </a:solidFill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FFFFF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50" b="1"/>
                        <a:t>Math</a:t>
                      </a:r>
                      <a:endParaRPr lang="en-US" sz="1250"/>
                    </a:p>
                    <a:p>
                      <a:pPr algn="ctr"/>
                      <a:r>
                        <a:rPr lang="en-US" sz="950">
                          <a:solidFill>
                            <a:schemeClr val="tx2"/>
                          </a:solidFill>
                        </a:rPr>
                        <a:t>Rm 204</a:t>
                      </a:r>
                      <a:endParaRPr lang="en-US" sz="950">
                        <a:solidFill>
                          <a:schemeClr val="tx2"/>
                        </a:solidFill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FFFFF"/>
                      </a:solidFill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50" b="1"/>
                        <a:t>Math</a:t>
                      </a:r>
                      <a:endParaRPr lang="en-US" sz="1250"/>
                    </a:p>
                    <a:p>
                      <a:pPr algn="ctr"/>
                      <a:r>
                        <a:rPr lang="en-US" sz="950">
                          <a:solidFill>
                            <a:schemeClr val="tx2"/>
                          </a:solidFill>
                        </a:rPr>
                        <a:t>Rm 204</a:t>
                      </a:r>
                      <a:endParaRPr lang="en-US" sz="950">
                        <a:solidFill>
                          <a:schemeClr val="tx2"/>
                        </a:solidFill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FFFFF"/>
                      </a:solidFill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50" b="1"/>
                        <a:t>Math</a:t>
                      </a:r>
                      <a:endParaRPr lang="en-US" sz="1250"/>
                    </a:p>
                    <a:p>
                      <a:pPr algn="ctr"/>
                      <a:r>
                        <a:rPr lang="en-US" sz="950">
                          <a:solidFill>
                            <a:schemeClr val="tx2"/>
                          </a:solidFill>
                        </a:rPr>
                        <a:t>Rm 204</a:t>
                      </a:r>
                      <a:endParaRPr lang="en-US" sz="950">
                        <a:solidFill>
                          <a:schemeClr val="tx2"/>
                        </a:solidFill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FFFFF"/>
                      </a:solidFill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50" b="1"/>
                        <a:t>Math</a:t>
                      </a:r>
                      <a:endParaRPr lang="en-US" sz="1250"/>
                    </a:p>
                    <a:p>
                      <a:pPr algn="ctr"/>
                      <a:r>
                        <a:rPr lang="en-US" sz="950">
                          <a:solidFill>
                            <a:schemeClr val="tx2"/>
                          </a:solidFill>
                        </a:rPr>
                        <a:t>Rm 204</a:t>
                      </a:r>
                      <a:endParaRPr lang="en-US" sz="950">
                        <a:solidFill>
                          <a:schemeClr val="tx2"/>
                        </a:solidFill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FFFFF"/>
                      </a:solidFill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50" b="1"/>
                        <a:t>Math</a:t>
                      </a:r>
                      <a:endParaRPr lang="en-US" sz="1250"/>
                    </a:p>
                    <a:p>
                      <a:pPr algn="ctr"/>
                      <a:r>
                        <a:rPr lang="en-US" sz="950">
                          <a:solidFill>
                            <a:schemeClr val="tx2"/>
                          </a:solidFill>
                        </a:rPr>
                        <a:t>Rm 204</a:t>
                      </a:r>
                      <a:endParaRPr lang="en-US" sz="950">
                        <a:solidFill>
                          <a:schemeClr val="tx2"/>
                        </a:solidFill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FFFFF"/>
                      </a:solidFill>
                    </a:lnB>
                    <a:solidFill>
                      <a:schemeClr val="accent4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1500" b="1"/>
                        <a:t>2</a:t>
                      </a:r>
                      <a:endParaRPr lang="en-US" sz="1500"/>
                    </a:p>
                    <a:p>
                      <a:pPr algn="ctr"/>
                      <a:r>
                        <a:rPr lang="en-US" sz="850">
                          <a:solidFill>
                            <a:schemeClr val="tx2"/>
                          </a:solidFill>
                        </a:rPr>
                        <a:t>8:55 – 9:45</a:t>
                      </a:r>
                      <a:endParaRPr lang="en-US" sz="850">
                        <a:solidFill>
                          <a:schemeClr val="tx2"/>
                        </a:solidFill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FFFFF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50" b="1"/>
                        <a:t>English</a:t>
                      </a:r>
                      <a:endParaRPr lang="en-US" sz="1250"/>
                    </a:p>
                    <a:p>
                      <a:pPr algn="ctr"/>
                      <a:r>
                        <a:rPr lang="en-US" sz="950">
                          <a:solidFill>
                            <a:schemeClr val="tx2"/>
                          </a:solidFill>
                        </a:rPr>
                        <a:t>Rm 112</a:t>
                      </a:r>
                      <a:endParaRPr lang="en-US" sz="950">
                        <a:solidFill>
                          <a:schemeClr val="tx2"/>
                        </a:solidFill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FFFFF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50" b="1"/>
                        <a:t>English</a:t>
                      </a:r>
                      <a:endParaRPr lang="en-US" sz="1250"/>
                    </a:p>
                    <a:p>
                      <a:pPr algn="ctr"/>
                      <a:r>
                        <a:rPr lang="en-US" sz="950">
                          <a:solidFill>
                            <a:schemeClr val="tx2"/>
                          </a:solidFill>
                        </a:rPr>
                        <a:t>Rm 112</a:t>
                      </a:r>
                      <a:endParaRPr lang="en-US" sz="950">
                        <a:solidFill>
                          <a:schemeClr val="tx2"/>
                        </a:solidFill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FFFFF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50" b="1"/>
                        <a:t>English</a:t>
                      </a:r>
                      <a:endParaRPr lang="en-US" sz="1250"/>
                    </a:p>
                    <a:p>
                      <a:pPr algn="ctr"/>
                      <a:r>
                        <a:rPr lang="en-US" sz="950">
                          <a:solidFill>
                            <a:schemeClr val="tx2"/>
                          </a:solidFill>
                        </a:rPr>
                        <a:t>Rm 112</a:t>
                      </a:r>
                      <a:endParaRPr lang="en-US" sz="950">
                        <a:solidFill>
                          <a:schemeClr val="tx2"/>
                        </a:solidFill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FFFFF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50" b="1"/>
                        <a:t>English</a:t>
                      </a:r>
                      <a:endParaRPr lang="en-US" sz="1250"/>
                    </a:p>
                    <a:p>
                      <a:pPr algn="ctr"/>
                      <a:r>
                        <a:rPr lang="en-US" sz="950">
                          <a:solidFill>
                            <a:schemeClr val="tx2"/>
                          </a:solidFill>
                        </a:rPr>
                        <a:t>Rm 112</a:t>
                      </a:r>
                      <a:endParaRPr lang="en-US" sz="950">
                        <a:solidFill>
                          <a:schemeClr val="tx2"/>
                        </a:solidFill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FFFFF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50" b="1"/>
                        <a:t>English</a:t>
                      </a:r>
                      <a:endParaRPr lang="en-US" sz="1250"/>
                    </a:p>
                    <a:p>
                      <a:pPr algn="ctr"/>
                      <a:r>
                        <a:rPr lang="en-US" sz="950">
                          <a:solidFill>
                            <a:schemeClr val="tx2"/>
                          </a:solidFill>
                        </a:rPr>
                        <a:t>Rm 112</a:t>
                      </a:r>
                      <a:endParaRPr lang="en-US" sz="950">
                        <a:solidFill>
                          <a:schemeClr val="tx2"/>
                        </a:solidFill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FFFFF"/>
                      </a:solidFill>
                    </a:lnB>
                    <a:solidFill>
                      <a:schemeClr val="accent1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1500" b="1"/>
                        <a:t>3</a:t>
                      </a:r>
                      <a:endParaRPr lang="en-US" sz="1500"/>
                    </a:p>
                    <a:p>
                      <a:pPr algn="ctr"/>
                      <a:r>
                        <a:rPr lang="en-US" sz="850">
                          <a:solidFill>
                            <a:schemeClr val="tx2"/>
                          </a:solidFill>
                        </a:rPr>
                        <a:t>9:50 – 10:40</a:t>
                      </a:r>
                      <a:endParaRPr lang="en-US" sz="850">
                        <a:solidFill>
                          <a:schemeClr val="tx2"/>
                        </a:solidFill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FFFFF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50" b="1"/>
                        <a:t>Science</a:t>
                      </a:r>
                      <a:endParaRPr lang="en-US" sz="1250"/>
                    </a:p>
                    <a:p>
                      <a:pPr algn="ctr"/>
                      <a:r>
                        <a:rPr lang="en-US" sz="950">
                          <a:solidFill>
                            <a:schemeClr val="tx2"/>
                          </a:solidFill>
                        </a:rPr>
                        <a:t>Lab B</a:t>
                      </a:r>
                      <a:endParaRPr lang="en-US" sz="950">
                        <a:solidFill>
                          <a:schemeClr val="tx2"/>
                        </a:solidFill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FFFFF"/>
                      </a:solidFill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50" b="1"/>
                        <a:t>History</a:t>
                      </a:r>
                      <a:endParaRPr lang="en-US" sz="1250"/>
                    </a:p>
                    <a:p>
                      <a:pPr algn="ctr"/>
                      <a:r>
                        <a:rPr lang="en-US" sz="950">
                          <a:solidFill>
                            <a:schemeClr val="tx2"/>
                          </a:solidFill>
                        </a:rPr>
                        <a:t>Rm 118</a:t>
                      </a:r>
                      <a:endParaRPr lang="en-US" sz="950">
                        <a:solidFill>
                          <a:schemeClr val="tx2"/>
                        </a:solidFill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50" b="1"/>
                        <a:t>Science</a:t>
                      </a:r>
                      <a:endParaRPr lang="en-US" sz="1250"/>
                    </a:p>
                    <a:p>
                      <a:pPr algn="ctr"/>
                      <a:r>
                        <a:rPr lang="en-US" sz="950">
                          <a:solidFill>
                            <a:schemeClr val="tx2"/>
                          </a:solidFill>
                        </a:rPr>
                        <a:t>Lab B</a:t>
                      </a:r>
                      <a:endParaRPr lang="en-US" sz="950">
                        <a:solidFill>
                          <a:schemeClr val="tx2"/>
                        </a:solidFill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FFFFF"/>
                      </a:solidFill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50" b="1"/>
                        <a:t>History</a:t>
                      </a:r>
                      <a:endParaRPr lang="en-US" sz="1250"/>
                    </a:p>
                    <a:p>
                      <a:pPr algn="ctr"/>
                      <a:r>
                        <a:rPr lang="en-US" sz="950">
                          <a:solidFill>
                            <a:schemeClr val="tx2"/>
                          </a:solidFill>
                        </a:rPr>
                        <a:t>Rm 118</a:t>
                      </a:r>
                      <a:endParaRPr lang="en-US" sz="950">
                        <a:solidFill>
                          <a:schemeClr val="tx2"/>
                        </a:solidFill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50" b="1"/>
                        <a:t>Science</a:t>
                      </a:r>
                      <a:endParaRPr lang="en-US" sz="1250"/>
                    </a:p>
                    <a:p>
                      <a:pPr algn="ctr"/>
                      <a:r>
                        <a:rPr lang="en-US" sz="950">
                          <a:solidFill>
                            <a:schemeClr val="tx2"/>
                          </a:solidFill>
                        </a:rPr>
                        <a:t>Lab B</a:t>
                      </a:r>
                      <a:endParaRPr lang="en-US" sz="950">
                        <a:solidFill>
                          <a:schemeClr val="tx2"/>
                        </a:solidFill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FFFFF"/>
                      </a:solidFill>
                    </a:lnB>
                    <a:solidFill>
                      <a:schemeClr val="accent2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1500" b="1"/>
                        <a:t>4</a:t>
                      </a:r>
                      <a:endParaRPr lang="en-US" sz="1500"/>
                    </a:p>
                    <a:p>
                      <a:pPr algn="ctr"/>
                      <a:r>
                        <a:rPr lang="en-US" sz="850">
                          <a:solidFill>
                            <a:schemeClr val="tx2"/>
                          </a:solidFill>
                        </a:rPr>
                        <a:t>10:45 – 11:35</a:t>
                      </a:r>
                      <a:endParaRPr lang="en-US" sz="850">
                        <a:solidFill>
                          <a:schemeClr val="tx2"/>
                        </a:solidFill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FFFFF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50" b="1"/>
                        <a:t>Spanish</a:t>
                      </a:r>
                      <a:endParaRPr lang="en-US" sz="1250"/>
                    </a:p>
                    <a:p>
                      <a:pPr algn="ctr"/>
                      <a:r>
                        <a:rPr lang="en-US" sz="950">
                          <a:solidFill>
                            <a:schemeClr val="tx2"/>
                          </a:solidFill>
                        </a:rPr>
                        <a:t>Rm 220</a:t>
                      </a:r>
                      <a:endParaRPr lang="en-US" sz="950">
                        <a:solidFill>
                          <a:schemeClr val="tx2"/>
                        </a:solidFill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FFFFF"/>
                      </a:solidFill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50" b="1"/>
                        <a:t>Art</a:t>
                      </a:r>
                      <a:endParaRPr lang="en-US" sz="1250"/>
                    </a:p>
                    <a:p>
                      <a:pPr algn="ctr"/>
                      <a:r>
                        <a:rPr lang="en-US" sz="950">
                          <a:solidFill>
                            <a:schemeClr val="tx2"/>
                          </a:solidFill>
                        </a:rPr>
                        <a:t>Studio</a:t>
                      </a:r>
                      <a:endParaRPr lang="en-US" sz="950">
                        <a:solidFill>
                          <a:schemeClr val="tx2"/>
                        </a:solidFill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FFFFF"/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50" b="1"/>
                        <a:t>Spanish</a:t>
                      </a:r>
                      <a:endParaRPr lang="en-US" sz="1250"/>
                    </a:p>
                    <a:p>
                      <a:pPr algn="ctr"/>
                      <a:r>
                        <a:rPr lang="en-US" sz="950">
                          <a:solidFill>
                            <a:schemeClr val="tx2"/>
                          </a:solidFill>
                        </a:rPr>
                        <a:t>Rm 220</a:t>
                      </a:r>
                      <a:endParaRPr lang="en-US" sz="950">
                        <a:solidFill>
                          <a:schemeClr val="tx2"/>
                        </a:solidFill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FFFFF"/>
                      </a:solidFill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50" b="1"/>
                        <a:t>Art</a:t>
                      </a:r>
                      <a:endParaRPr lang="en-US" sz="1250"/>
                    </a:p>
                    <a:p>
                      <a:pPr algn="ctr"/>
                      <a:r>
                        <a:rPr lang="en-US" sz="950">
                          <a:solidFill>
                            <a:schemeClr val="tx2"/>
                          </a:solidFill>
                        </a:rPr>
                        <a:t>Studio</a:t>
                      </a:r>
                      <a:endParaRPr lang="en-US" sz="950">
                        <a:solidFill>
                          <a:schemeClr val="tx2"/>
                        </a:solidFill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FFFFF"/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50" b="1"/>
                        <a:t>Spanish</a:t>
                      </a:r>
                      <a:endParaRPr lang="en-US" sz="1250"/>
                    </a:p>
                    <a:p>
                      <a:pPr algn="ctr"/>
                      <a:r>
                        <a:rPr lang="en-US" sz="950">
                          <a:solidFill>
                            <a:schemeClr val="tx2"/>
                          </a:solidFill>
                        </a:rPr>
                        <a:t>Rm 220</a:t>
                      </a:r>
                      <a:endParaRPr lang="en-US" sz="950">
                        <a:solidFill>
                          <a:schemeClr val="tx2"/>
                        </a:solidFill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FFFFF"/>
                      </a:solidFill>
                    </a:lnB>
                    <a:solidFill>
                      <a:schemeClr val="accent5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lang="en-US" sz="1500" b="1"/>
                        <a:t>—</a:t>
                      </a:r>
                      <a:endParaRPr lang="en-US" sz="1500"/>
                    </a:p>
                    <a:p>
                      <a:pPr algn="ctr"/>
                      <a:r>
                        <a:rPr lang="en-US" sz="850">
                          <a:solidFill>
                            <a:schemeClr val="tx2"/>
                          </a:solidFill>
                        </a:rPr>
                        <a:t>11:35 – 12:15</a:t>
                      </a:r>
                      <a:endParaRPr lang="en-US" sz="850">
                        <a:solidFill>
                          <a:schemeClr val="tx2"/>
                        </a:solidFill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FFFFF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tx2"/>
                          </a:solidFill>
                        </a:rPr>
                        <a:t/>
                      </a:r>
                      <a:endParaRPr lang="en-US" sz="1200">
                        <a:solidFill>
                          <a:schemeClr val="tx2"/>
                        </a:solidFill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FFFFF"/>
                      </a:solidFill>
                    </a:lnB>
                    <a:solidFill>
                      <a:srgbClr val="F9F7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tx2"/>
                          </a:solidFill>
                        </a:rPr>
                        <a:t/>
                      </a:r>
                      <a:endParaRPr lang="en-US" sz="1200">
                        <a:solidFill>
                          <a:schemeClr val="tx2"/>
                        </a:solidFill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FFFFF"/>
                      </a:solidFill>
                    </a:lnB>
                    <a:solidFill>
                      <a:srgbClr val="F9F7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spc="300">
                          <a:solidFill>
                            <a:schemeClr val="tx2"/>
                          </a:solidFill>
                        </a:rPr>
                        <a:t>Lunch</a:t>
                      </a:r>
                      <a:endParaRPr lang="en-US" sz="1200">
                        <a:solidFill>
                          <a:schemeClr val="tx2"/>
                        </a:solidFill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FFFFF"/>
                      </a:solidFill>
                    </a:lnB>
                    <a:solidFill>
                      <a:srgbClr val="F9F7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tx2"/>
                          </a:solidFill>
                        </a:rPr>
                        <a:t/>
                      </a:r>
                      <a:endParaRPr lang="en-US" sz="1200">
                        <a:solidFill>
                          <a:schemeClr val="tx2"/>
                        </a:solidFill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FFFFF"/>
                      </a:solidFill>
                    </a:lnB>
                    <a:solidFill>
                      <a:srgbClr val="F9F7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tx2"/>
                          </a:solidFill>
                        </a:rPr>
                        <a:t/>
                      </a:r>
                      <a:endParaRPr lang="en-US" sz="1200">
                        <a:solidFill>
                          <a:schemeClr val="tx2"/>
                        </a:solidFill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FFFFF"/>
                      </a:solidFill>
                    </a:lnB>
                    <a:solidFill>
                      <a:srgbClr val="F9F7F2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1500" b="1"/>
                        <a:t>5</a:t>
                      </a:r>
                      <a:endParaRPr lang="en-US" sz="1500"/>
                    </a:p>
                    <a:p>
                      <a:pPr algn="ctr"/>
                      <a:r>
                        <a:rPr lang="en-US" sz="850">
                          <a:solidFill>
                            <a:schemeClr val="tx2"/>
                          </a:solidFill>
                        </a:rPr>
                        <a:t>12:20 – 1:10</a:t>
                      </a:r>
                      <a:endParaRPr lang="en-US" sz="850">
                        <a:solidFill>
                          <a:schemeClr val="tx2"/>
                        </a:solidFill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FFFFF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50" b="1"/>
                        <a:t>History</a:t>
                      </a:r>
                      <a:endParaRPr lang="en-US" sz="1250"/>
                    </a:p>
                    <a:p>
                      <a:pPr algn="ctr"/>
                      <a:r>
                        <a:rPr lang="en-US" sz="950">
                          <a:solidFill>
                            <a:schemeClr val="tx2"/>
                          </a:solidFill>
                        </a:rPr>
                        <a:t>Rm 118</a:t>
                      </a:r>
                      <a:endParaRPr lang="en-US" sz="950">
                        <a:solidFill>
                          <a:schemeClr val="tx2"/>
                        </a:solidFill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50" b="1"/>
                        <a:t>Science</a:t>
                      </a:r>
                      <a:endParaRPr lang="en-US" sz="1250"/>
                    </a:p>
                    <a:p>
                      <a:pPr algn="ctr"/>
                      <a:r>
                        <a:rPr lang="en-US" sz="950">
                          <a:solidFill>
                            <a:schemeClr val="tx2"/>
                          </a:solidFill>
                        </a:rPr>
                        <a:t>Lab B</a:t>
                      </a:r>
                      <a:endParaRPr lang="en-US" sz="950">
                        <a:solidFill>
                          <a:schemeClr val="tx2"/>
                        </a:solidFill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FFFFF"/>
                      </a:solidFill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50" b="1"/>
                        <a:t>P.E.</a:t>
                      </a:r>
                      <a:endParaRPr lang="en-US" sz="1250"/>
                    </a:p>
                    <a:p>
                      <a:pPr algn="ctr"/>
                      <a:r>
                        <a:rPr lang="en-US" sz="950">
                          <a:solidFill>
                            <a:schemeClr val="tx2"/>
                          </a:solidFill>
                        </a:rPr>
                        <a:t>Gym</a:t>
                      </a:r>
                      <a:endParaRPr lang="en-US" sz="950">
                        <a:solidFill>
                          <a:schemeClr val="tx2"/>
                        </a:solidFill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FFFFF"/>
                      </a:solidFill>
                    </a:lnB>
                    <a:solidFill>
                      <a:srgbClr val="C9EE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50" b="1"/>
                        <a:t>Science</a:t>
                      </a:r>
                      <a:endParaRPr lang="en-US" sz="1250"/>
                    </a:p>
                    <a:p>
                      <a:pPr algn="ctr"/>
                      <a:r>
                        <a:rPr lang="en-US" sz="950">
                          <a:solidFill>
                            <a:schemeClr val="tx2"/>
                          </a:solidFill>
                        </a:rPr>
                        <a:t>Lab B</a:t>
                      </a:r>
                      <a:endParaRPr lang="en-US" sz="950">
                        <a:solidFill>
                          <a:schemeClr val="tx2"/>
                        </a:solidFill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FFFFF"/>
                      </a:solidFill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50" b="1"/>
                        <a:t>History</a:t>
                      </a:r>
                      <a:endParaRPr lang="en-US" sz="1250"/>
                    </a:p>
                    <a:p>
                      <a:pPr algn="ctr"/>
                      <a:r>
                        <a:rPr lang="en-US" sz="950">
                          <a:solidFill>
                            <a:schemeClr val="tx2"/>
                          </a:solidFill>
                        </a:rPr>
                        <a:t>Rm 118</a:t>
                      </a:r>
                      <a:endParaRPr lang="en-US" sz="950">
                        <a:solidFill>
                          <a:schemeClr val="tx2"/>
                        </a:solidFill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1500" b="1"/>
                        <a:t>6</a:t>
                      </a:r>
                      <a:endParaRPr lang="en-US" sz="1500"/>
                    </a:p>
                    <a:p>
                      <a:pPr algn="ctr"/>
                      <a:r>
                        <a:rPr lang="en-US" sz="850">
                          <a:solidFill>
                            <a:schemeClr val="tx2"/>
                          </a:solidFill>
                        </a:rPr>
                        <a:t>1:15 – 2:05</a:t>
                      </a:r>
                      <a:endParaRPr lang="en-US" sz="850">
                        <a:solidFill>
                          <a:schemeClr val="tx2"/>
                        </a:solidFill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FFFFF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50" b="1"/>
                        <a:t>P.E.</a:t>
                      </a:r>
                      <a:endParaRPr lang="en-US" sz="1250"/>
                    </a:p>
                    <a:p>
                      <a:pPr algn="ctr"/>
                      <a:r>
                        <a:rPr lang="en-US" sz="950">
                          <a:solidFill>
                            <a:schemeClr val="tx2"/>
                          </a:solidFill>
                        </a:rPr>
                        <a:t>Gym</a:t>
                      </a:r>
                      <a:endParaRPr lang="en-US" sz="950">
                        <a:solidFill>
                          <a:schemeClr val="tx2"/>
                        </a:solidFill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FFFFF"/>
                      </a:solidFill>
                    </a:lnB>
                    <a:solidFill>
                      <a:srgbClr val="C9EE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50" b="1"/>
                        <a:t>Computer sci.</a:t>
                      </a:r>
                      <a:endParaRPr lang="en-US" sz="1250"/>
                    </a:p>
                    <a:p>
                      <a:pPr algn="ctr"/>
                      <a:r>
                        <a:rPr lang="en-US" sz="950">
                          <a:solidFill>
                            <a:schemeClr val="tx2"/>
                          </a:solidFill>
                        </a:rPr>
                        <a:t>Lab C</a:t>
                      </a:r>
                      <a:endParaRPr lang="en-US" sz="950">
                        <a:solidFill>
                          <a:schemeClr val="tx2"/>
                        </a:solidFill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FFFFF"/>
                      </a:solidFill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50" b="1"/>
                        <a:t>Music</a:t>
                      </a:r>
                      <a:endParaRPr lang="en-US" sz="1250"/>
                    </a:p>
                    <a:p>
                      <a:pPr algn="ctr"/>
                      <a:r>
                        <a:rPr lang="en-US" sz="950">
                          <a:solidFill>
                            <a:schemeClr val="tx2"/>
                          </a:solidFill>
                        </a:rPr>
                        <a:t>Band rm</a:t>
                      </a:r>
                      <a:endParaRPr lang="en-US" sz="950">
                        <a:solidFill>
                          <a:schemeClr val="tx2"/>
                        </a:solidFill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FFFFF"/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50" b="1"/>
                        <a:t>Computer sci.</a:t>
                      </a:r>
                      <a:endParaRPr lang="en-US" sz="1250"/>
                    </a:p>
                    <a:p>
                      <a:pPr algn="ctr"/>
                      <a:r>
                        <a:rPr lang="en-US" sz="950">
                          <a:solidFill>
                            <a:schemeClr val="tx2"/>
                          </a:solidFill>
                        </a:rPr>
                        <a:t>Lab C</a:t>
                      </a:r>
                      <a:endParaRPr lang="en-US" sz="950">
                        <a:solidFill>
                          <a:schemeClr val="tx2"/>
                        </a:solidFill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FFFFF"/>
                      </a:solidFill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50" b="1"/>
                        <a:t>P.E.</a:t>
                      </a:r>
                      <a:endParaRPr lang="en-US" sz="1250"/>
                    </a:p>
                    <a:p>
                      <a:pPr algn="ctr"/>
                      <a:r>
                        <a:rPr lang="en-US" sz="950">
                          <a:solidFill>
                            <a:schemeClr val="tx2"/>
                          </a:solidFill>
                        </a:rPr>
                        <a:t>Gym</a:t>
                      </a:r>
                      <a:endParaRPr lang="en-US" sz="950">
                        <a:solidFill>
                          <a:schemeClr val="tx2"/>
                        </a:solidFill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FFFFF"/>
                      </a:solidFill>
                    </a:lnB>
                    <a:solidFill>
                      <a:srgbClr val="C9EEF0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1500" b="1"/>
                        <a:t>7</a:t>
                      </a:r>
                      <a:endParaRPr lang="en-US" sz="1500"/>
                    </a:p>
                    <a:p>
                      <a:pPr algn="ctr"/>
                      <a:r>
                        <a:rPr lang="en-US" sz="850">
                          <a:solidFill>
                            <a:schemeClr val="tx2"/>
                          </a:solidFill>
                        </a:rPr>
                        <a:t>2:10 – 3:00</a:t>
                      </a:r>
                      <a:endParaRPr lang="en-US" sz="850">
                        <a:solidFill>
                          <a:schemeClr val="tx2"/>
                        </a:solidFill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FFFFF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50" b="1"/>
                        <a:t>Study hall</a:t>
                      </a:r>
                      <a:endParaRPr lang="en-US" sz="1250"/>
                    </a:p>
                    <a:p>
                      <a:pPr algn="ctr"/>
                      <a:r>
                        <a:rPr lang="en-US" sz="950">
                          <a:solidFill>
                            <a:schemeClr val="tx2"/>
                          </a:solidFill>
                        </a:rPr>
                        <a:t>Library</a:t>
                      </a:r>
                      <a:endParaRPr lang="en-US" sz="950">
                        <a:solidFill>
                          <a:schemeClr val="tx2"/>
                        </a:solidFill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FFFFF"/>
                      </a:solidFill>
                    </a:lnB>
                    <a:solidFill>
                      <a:srgbClr val="ED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50" b="1"/>
                        <a:t>Study hall</a:t>
                      </a:r>
                      <a:endParaRPr lang="en-US" sz="1250"/>
                    </a:p>
                    <a:p>
                      <a:pPr algn="ctr"/>
                      <a:r>
                        <a:rPr lang="en-US" sz="950">
                          <a:solidFill>
                            <a:schemeClr val="tx2"/>
                          </a:solidFill>
                        </a:rPr>
                        <a:t>Library</a:t>
                      </a:r>
                      <a:endParaRPr lang="en-US" sz="950">
                        <a:solidFill>
                          <a:schemeClr val="tx2"/>
                        </a:solidFill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FFFFF"/>
                      </a:solidFill>
                    </a:lnB>
                    <a:solidFill>
                      <a:srgbClr val="ED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50" b="1"/>
                        <a:t>Art</a:t>
                      </a:r>
                      <a:endParaRPr lang="en-US" sz="1250"/>
                    </a:p>
                    <a:p>
                      <a:pPr algn="ctr"/>
                      <a:r>
                        <a:rPr lang="en-US" sz="950">
                          <a:solidFill>
                            <a:schemeClr val="tx2"/>
                          </a:solidFill>
                        </a:rPr>
                        <a:t>Studio</a:t>
                      </a:r>
                      <a:endParaRPr lang="en-US" sz="950">
                        <a:solidFill>
                          <a:schemeClr val="tx2"/>
                        </a:solidFill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FFFFF"/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50" b="1"/>
                        <a:t>Study hall</a:t>
                      </a:r>
                      <a:endParaRPr lang="en-US" sz="1250"/>
                    </a:p>
                    <a:p>
                      <a:pPr algn="ctr"/>
                      <a:r>
                        <a:rPr lang="en-US" sz="950">
                          <a:solidFill>
                            <a:schemeClr val="tx2"/>
                          </a:solidFill>
                        </a:rPr>
                        <a:t>Library</a:t>
                      </a:r>
                      <a:endParaRPr lang="en-US" sz="950">
                        <a:solidFill>
                          <a:schemeClr val="tx2"/>
                        </a:solidFill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FFFFF"/>
                      </a:solidFill>
                    </a:lnB>
                    <a:solidFill>
                      <a:srgbClr val="ED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50" b="1"/>
                        <a:t>Music</a:t>
                      </a:r>
                      <a:endParaRPr lang="en-US" sz="1250"/>
                    </a:p>
                    <a:p>
                      <a:pPr algn="ctr"/>
                      <a:r>
                        <a:rPr lang="en-US" sz="950">
                          <a:solidFill>
                            <a:schemeClr val="tx2"/>
                          </a:solidFill>
                        </a:rPr>
                        <a:t>Band rm</a:t>
                      </a:r>
                      <a:endParaRPr lang="en-US" sz="950">
                        <a:solidFill>
                          <a:schemeClr val="tx2"/>
                        </a:solidFill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FFFFF"/>
                      </a:solidFill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cxnSp>
        <p:nvCxnSpPr>
          <p:cNvPr id="6" name="Line 6"/>
          <p:cNvCxnSpPr/>
          <p:nvPr/>
        </p:nvCxnSpPr>
        <p:spPr>
          <a:xfrm>
            <a:off x="1508760" y="1691640"/>
            <a:ext cx="0" cy="5230368"/>
          </a:xfrm>
          <a:prstGeom prst="line">
            <a:avLst/>
          </a:prstGeom>
          <a:ln w="38100">
            <a:solidFill>
              <a:srgbClr val="FFFFFF"/>
            </a:solidFill>
          </a:ln>
        </p:spPr>
      </p:cxnSp>
      <p:cxnSp>
        <p:nvCxnSpPr>
          <p:cNvPr id="7" name="Line 7"/>
          <p:cNvCxnSpPr/>
          <p:nvPr/>
        </p:nvCxnSpPr>
        <p:spPr>
          <a:xfrm>
            <a:off x="3118104" y="1691640"/>
            <a:ext cx="0" cy="5230368"/>
          </a:xfrm>
          <a:prstGeom prst="line">
            <a:avLst/>
          </a:prstGeom>
          <a:ln w="38100">
            <a:solidFill>
              <a:srgbClr val="FFFFFF"/>
            </a:solidFill>
          </a:ln>
        </p:spPr>
      </p:cxnSp>
      <p:cxnSp>
        <p:nvCxnSpPr>
          <p:cNvPr id="8" name="Line 8"/>
          <p:cNvCxnSpPr/>
          <p:nvPr/>
        </p:nvCxnSpPr>
        <p:spPr>
          <a:xfrm>
            <a:off x="4727448" y="1691640"/>
            <a:ext cx="0" cy="5230368"/>
          </a:xfrm>
          <a:prstGeom prst="line">
            <a:avLst/>
          </a:prstGeom>
          <a:ln w="38100">
            <a:solidFill>
              <a:srgbClr val="FFFFFF"/>
            </a:solidFill>
          </a:ln>
        </p:spPr>
      </p:cxnSp>
      <p:cxnSp>
        <p:nvCxnSpPr>
          <p:cNvPr id="9" name="Line 9"/>
          <p:cNvCxnSpPr/>
          <p:nvPr/>
        </p:nvCxnSpPr>
        <p:spPr>
          <a:xfrm>
            <a:off x="6336792" y="1691640"/>
            <a:ext cx="0" cy="5230368"/>
          </a:xfrm>
          <a:prstGeom prst="line">
            <a:avLst/>
          </a:prstGeom>
          <a:ln w="38100">
            <a:solidFill>
              <a:srgbClr val="FFFFFF"/>
            </a:solidFill>
          </a:ln>
        </p:spPr>
      </p:cxnSp>
      <p:cxnSp>
        <p:nvCxnSpPr>
          <p:cNvPr id="10" name="Line 10"/>
          <p:cNvCxnSpPr/>
          <p:nvPr/>
        </p:nvCxnSpPr>
        <p:spPr>
          <a:xfrm>
            <a:off x="7946136" y="1691640"/>
            <a:ext cx="0" cy="5230368"/>
          </a:xfrm>
          <a:prstGeom prst="line">
            <a:avLst/>
          </a:prstGeom>
          <a:ln w="38100">
            <a:solidFill>
              <a:srgbClr val="FFFFFF"/>
            </a:solidFill>
          </a:ln>
        </p:spPr>
      </p:cxnSp>
      <p:sp>
        <p:nvSpPr>
          <p:cNvPr id="11" name="Shape 11"/>
          <p:cNvSpPr txBox="1"/>
          <p:nvPr/>
        </p:nvSpPr>
        <p:spPr>
          <a:xfrm>
            <a:off x="502920" y="7104888"/>
            <a:ext cx="9052560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b="1"/>
              <a:t>Tip: </a:t>
            </a:r>
            <a:r>
              <a:rPr lang="en-US">
                <a:solidFill>
                  <a:schemeClr val="tx2"/>
                </a:solidFill>
              </a:rPr>
              <a:t>change a subject color by selecting its cell and picking a new fill. Colors follow the theme.</a:t>
            </a:r>
            <a:endParaRPr lang="en-US" sz="1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Class Schedule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/>
              <a:t>Semester: ____________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US"/>
              <a:t>Name: ____________________</a:t>
            </a:r>
            <a:endParaRPr lang="en-US"/>
          </a:p>
          <a:p>
            <a:r>
              <a:rPr lang="en-US"/>
              <a:t>Grade: ______   Homeroom: ______</a:t>
            </a:r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02920" y="1600200"/>
          <a:ext cx="9052560" cy="5321808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1005840"/>
                <a:gridCol w="1609344"/>
                <a:gridCol w="1609344"/>
                <a:gridCol w="1609344"/>
                <a:gridCol w="1609344"/>
                <a:gridCol w="1609344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100" b="1"/>
                        <a:t>Period</a:t>
                      </a:r>
                      <a:endParaRPr lang="en-US" sz="1100"/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/>
                        <a:t>Monday</a:t>
                      </a:r>
                      <a:endParaRPr lang="en-US" sz="1300"/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/>
                        <a:t>Tuesday</a:t>
                      </a:r>
                      <a:endParaRPr lang="en-US" sz="1300"/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/>
                        <a:t>Wednesday</a:t>
                      </a:r>
                      <a:endParaRPr lang="en-US" sz="1300"/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/>
                        <a:t>Thursday</a:t>
                      </a:r>
                      <a:endParaRPr lang="en-US" sz="1300"/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/>
                        <a:t>Friday</a:t>
                      </a:r>
                      <a:endParaRPr lang="en-US" sz="1300"/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1500" b="1"/>
                        <a:t>1</a:t>
                      </a:r>
                      <a:endParaRPr lang="en-US" sz="1500"/>
                    </a:p>
                    <a:p>
                      <a:pPr algn="ctr"/>
                      <a:r>
                        <a:rPr lang="en-US" sz="850">
                          <a:solidFill>
                            <a:schemeClr val="tx2"/>
                          </a:solidFill>
                        </a:rPr>
                        <a:t>8:00 – 8:50</a:t>
                      </a:r>
                      <a:endParaRPr lang="en-US" sz="850">
                        <a:solidFill>
                          <a:schemeClr val="tx2"/>
                        </a:solidFill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/>
                      </a:r>
                      <a:endParaRPr lang="en-US" sz="1200"/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/>
                      </a:r>
                      <a:endParaRPr lang="en-US" sz="1200"/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/>
                      </a:r>
                      <a:endParaRPr lang="en-US" sz="1200"/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/>
                      </a:r>
                      <a:endParaRPr lang="en-US" sz="1200"/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/>
                      </a:r>
                      <a:endParaRPr lang="en-US" sz="1200"/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noFill/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1500" b="1"/>
                        <a:t>2</a:t>
                      </a:r>
                      <a:endParaRPr lang="en-US" sz="1500"/>
                    </a:p>
                    <a:p>
                      <a:pPr algn="ctr"/>
                      <a:r>
                        <a:rPr lang="en-US" sz="850">
                          <a:solidFill>
                            <a:schemeClr val="tx2"/>
                          </a:solidFill>
                        </a:rPr>
                        <a:t>8:55 – 9:45</a:t>
                      </a:r>
                      <a:endParaRPr lang="en-US" sz="850">
                        <a:solidFill>
                          <a:schemeClr val="tx2"/>
                        </a:solidFill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/>
                      </a:r>
                      <a:endParaRPr lang="en-US" sz="1200"/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/>
                      </a:r>
                      <a:endParaRPr lang="en-US" sz="1200"/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/>
                      </a:r>
                      <a:endParaRPr lang="en-US" sz="1200"/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/>
                      </a:r>
                      <a:endParaRPr lang="en-US" sz="1200"/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/>
                      </a:r>
                      <a:endParaRPr lang="en-US" sz="1200"/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noFill/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1500" b="1"/>
                        <a:t>3</a:t>
                      </a:r>
                      <a:endParaRPr lang="en-US" sz="1500"/>
                    </a:p>
                    <a:p>
                      <a:pPr algn="ctr"/>
                      <a:r>
                        <a:rPr lang="en-US" sz="850">
                          <a:solidFill>
                            <a:schemeClr val="tx2"/>
                          </a:solidFill>
                        </a:rPr>
                        <a:t>9:50 – 10:40</a:t>
                      </a:r>
                      <a:endParaRPr lang="en-US" sz="850">
                        <a:solidFill>
                          <a:schemeClr val="tx2"/>
                        </a:solidFill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/>
                      </a:r>
                      <a:endParaRPr lang="en-US" sz="1200"/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/>
                      </a:r>
                      <a:endParaRPr lang="en-US" sz="1200"/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/>
                      </a:r>
                      <a:endParaRPr lang="en-US" sz="1200"/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/>
                      </a:r>
                      <a:endParaRPr lang="en-US" sz="1200"/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/>
                      </a:r>
                      <a:endParaRPr lang="en-US" sz="1200"/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noFill/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1500" b="1"/>
                        <a:t>4</a:t>
                      </a:r>
                      <a:endParaRPr lang="en-US" sz="1500"/>
                    </a:p>
                    <a:p>
                      <a:pPr algn="ctr"/>
                      <a:r>
                        <a:rPr lang="en-US" sz="850">
                          <a:solidFill>
                            <a:schemeClr val="tx2"/>
                          </a:solidFill>
                        </a:rPr>
                        <a:t>10:45 – 11:35</a:t>
                      </a:r>
                      <a:endParaRPr lang="en-US" sz="850">
                        <a:solidFill>
                          <a:schemeClr val="tx2"/>
                        </a:solidFill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/>
                      </a:r>
                      <a:endParaRPr lang="en-US" sz="1200"/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/>
                      </a:r>
                      <a:endParaRPr lang="en-US" sz="1200"/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/>
                      </a:r>
                      <a:endParaRPr lang="en-US" sz="1200"/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/>
                      </a:r>
                      <a:endParaRPr lang="en-US" sz="1200"/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/>
                      </a:r>
                      <a:endParaRPr lang="en-US" sz="1200"/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noFill/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lang="en-US" sz="1500" b="1"/>
                        <a:t>—</a:t>
                      </a:r>
                      <a:endParaRPr lang="en-US" sz="1500"/>
                    </a:p>
                    <a:p>
                      <a:pPr algn="ctr"/>
                      <a:r>
                        <a:rPr lang="en-US" sz="850">
                          <a:solidFill>
                            <a:schemeClr val="tx2"/>
                          </a:solidFill>
                        </a:rPr>
                        <a:t>11:35 – 12:15</a:t>
                      </a:r>
                      <a:endParaRPr lang="en-US" sz="850">
                        <a:solidFill>
                          <a:schemeClr val="tx2"/>
                        </a:solidFill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tx2"/>
                          </a:solidFill>
                        </a:rPr>
                        <a:t/>
                      </a:r>
                      <a:endParaRPr lang="en-US" sz="1200">
                        <a:solidFill>
                          <a:schemeClr val="tx2"/>
                        </a:solidFill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solidFill>
                      <a:srgbClr val="F9F7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tx2"/>
                          </a:solidFill>
                        </a:rPr>
                        <a:t/>
                      </a:r>
                      <a:endParaRPr lang="en-US" sz="1200">
                        <a:solidFill>
                          <a:schemeClr val="tx2"/>
                        </a:solidFill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solidFill>
                      <a:srgbClr val="F9F7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spc="300">
                          <a:solidFill>
                            <a:schemeClr val="tx2"/>
                          </a:solidFill>
                        </a:rPr>
                        <a:t>Lunch</a:t>
                      </a:r>
                      <a:endParaRPr lang="en-US" sz="1200">
                        <a:solidFill>
                          <a:schemeClr val="tx2"/>
                        </a:solidFill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solidFill>
                      <a:srgbClr val="F9F7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tx2"/>
                          </a:solidFill>
                        </a:rPr>
                        <a:t/>
                      </a:r>
                      <a:endParaRPr lang="en-US" sz="1200">
                        <a:solidFill>
                          <a:schemeClr val="tx2"/>
                        </a:solidFill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solidFill>
                      <a:srgbClr val="F9F7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tx2"/>
                          </a:solidFill>
                        </a:rPr>
                        <a:t/>
                      </a:r>
                      <a:endParaRPr lang="en-US" sz="1200">
                        <a:solidFill>
                          <a:schemeClr val="tx2"/>
                        </a:solidFill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solidFill>
                      <a:srgbClr val="F9F7F2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1500" b="1"/>
                        <a:t>5</a:t>
                      </a:r>
                      <a:endParaRPr lang="en-US" sz="1500"/>
                    </a:p>
                    <a:p>
                      <a:pPr algn="ctr"/>
                      <a:r>
                        <a:rPr lang="en-US" sz="850">
                          <a:solidFill>
                            <a:schemeClr val="tx2"/>
                          </a:solidFill>
                        </a:rPr>
                        <a:t>12:20 – 1:10</a:t>
                      </a:r>
                      <a:endParaRPr lang="en-US" sz="850">
                        <a:solidFill>
                          <a:schemeClr val="tx2"/>
                        </a:solidFill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/>
                      </a:r>
                      <a:endParaRPr lang="en-US" sz="1200"/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/>
                      </a:r>
                      <a:endParaRPr lang="en-US" sz="1200"/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/>
                      </a:r>
                      <a:endParaRPr lang="en-US" sz="1200"/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/>
                      </a:r>
                      <a:endParaRPr lang="en-US" sz="1200"/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/>
                      </a:r>
                      <a:endParaRPr lang="en-US" sz="1200"/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noFill/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1500" b="1"/>
                        <a:t>6</a:t>
                      </a:r>
                      <a:endParaRPr lang="en-US" sz="1500"/>
                    </a:p>
                    <a:p>
                      <a:pPr algn="ctr"/>
                      <a:r>
                        <a:rPr lang="en-US" sz="850">
                          <a:solidFill>
                            <a:schemeClr val="tx2"/>
                          </a:solidFill>
                        </a:rPr>
                        <a:t>1:15 – 2:05</a:t>
                      </a:r>
                      <a:endParaRPr lang="en-US" sz="850">
                        <a:solidFill>
                          <a:schemeClr val="tx2"/>
                        </a:solidFill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/>
                      </a:r>
                      <a:endParaRPr lang="en-US" sz="1200"/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/>
                      </a:r>
                      <a:endParaRPr lang="en-US" sz="1200"/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/>
                      </a:r>
                      <a:endParaRPr lang="en-US" sz="1200"/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/>
                      </a:r>
                      <a:endParaRPr lang="en-US" sz="1200"/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/>
                      </a:r>
                      <a:endParaRPr lang="en-US" sz="1200"/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noFill/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1500" b="1"/>
                        <a:t>7</a:t>
                      </a:r>
                      <a:endParaRPr lang="en-US" sz="1500"/>
                    </a:p>
                    <a:p>
                      <a:pPr algn="ctr"/>
                      <a:r>
                        <a:rPr lang="en-US" sz="850">
                          <a:solidFill>
                            <a:schemeClr val="tx2"/>
                          </a:solidFill>
                        </a:rPr>
                        <a:t>2:10 – 3:00</a:t>
                      </a:r>
                      <a:endParaRPr lang="en-US" sz="850">
                        <a:solidFill>
                          <a:schemeClr val="tx2"/>
                        </a:solidFill>
                      </a:endParaRPr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/>
                      </a:r>
                      <a:endParaRPr lang="en-US" sz="1200"/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/>
                      </a:r>
                      <a:endParaRPr lang="en-US" sz="1200"/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/>
                      </a:r>
                      <a:endParaRPr lang="en-US" sz="1200"/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/>
                      </a:r>
                      <a:endParaRPr lang="en-US" sz="1200"/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/>
                      </a:r>
                      <a:endParaRPr lang="en-US" sz="1200"/>
                    </a:p>
                  </a:txBody>
                  <a:tcPr marL="45720" marR="45720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2">
                          <a:alpha val="30000"/>
                        </a:schemeClr>
                      </a:solidFill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6" name="Line 6"/>
          <p:cNvCxnSpPr/>
          <p:nvPr/>
        </p:nvCxnSpPr>
        <p:spPr>
          <a:xfrm>
            <a:off x="1508760" y="1691640"/>
            <a:ext cx="0" cy="5230368"/>
          </a:xfrm>
          <a:prstGeom prst="line">
            <a:avLst/>
          </a:prstGeom>
          <a:ln w="9525">
            <a:solidFill>
              <a:schemeClr val="tx2">
                <a:alpha val="30000"/>
              </a:schemeClr>
            </a:solidFill>
          </a:ln>
        </p:spPr>
      </p:cxnSp>
      <p:cxnSp>
        <p:nvCxnSpPr>
          <p:cNvPr id="7" name="Line 7"/>
          <p:cNvCxnSpPr/>
          <p:nvPr/>
        </p:nvCxnSpPr>
        <p:spPr>
          <a:xfrm>
            <a:off x="3118104" y="1691640"/>
            <a:ext cx="0" cy="5230368"/>
          </a:xfrm>
          <a:prstGeom prst="line">
            <a:avLst/>
          </a:prstGeom>
          <a:ln w="9525">
            <a:solidFill>
              <a:schemeClr val="tx2">
                <a:alpha val="30000"/>
              </a:schemeClr>
            </a:solidFill>
          </a:ln>
        </p:spPr>
      </p:cxnSp>
      <p:cxnSp>
        <p:nvCxnSpPr>
          <p:cNvPr id="8" name="Line 8"/>
          <p:cNvCxnSpPr/>
          <p:nvPr/>
        </p:nvCxnSpPr>
        <p:spPr>
          <a:xfrm>
            <a:off x="4727448" y="1691640"/>
            <a:ext cx="0" cy="5230368"/>
          </a:xfrm>
          <a:prstGeom prst="line">
            <a:avLst/>
          </a:prstGeom>
          <a:ln w="9525">
            <a:solidFill>
              <a:schemeClr val="tx2">
                <a:alpha val="30000"/>
              </a:schemeClr>
            </a:solidFill>
          </a:ln>
        </p:spPr>
      </p:cxnSp>
      <p:cxnSp>
        <p:nvCxnSpPr>
          <p:cNvPr id="9" name="Line 9"/>
          <p:cNvCxnSpPr/>
          <p:nvPr/>
        </p:nvCxnSpPr>
        <p:spPr>
          <a:xfrm>
            <a:off x="6336792" y="1691640"/>
            <a:ext cx="0" cy="5230368"/>
          </a:xfrm>
          <a:prstGeom prst="line">
            <a:avLst/>
          </a:prstGeom>
          <a:ln w="9525">
            <a:solidFill>
              <a:schemeClr val="tx2">
                <a:alpha val="30000"/>
              </a:schemeClr>
            </a:solidFill>
          </a:ln>
        </p:spPr>
      </p:cxnSp>
      <p:cxnSp>
        <p:nvCxnSpPr>
          <p:cNvPr id="10" name="Line 10"/>
          <p:cNvCxnSpPr/>
          <p:nvPr/>
        </p:nvCxnSpPr>
        <p:spPr>
          <a:xfrm>
            <a:off x="7946136" y="1691640"/>
            <a:ext cx="0" cy="5230368"/>
          </a:xfrm>
          <a:prstGeom prst="line">
            <a:avLst/>
          </a:prstGeom>
          <a:ln w="9525">
            <a:solidFill>
              <a:schemeClr val="tx2">
                <a:alpha val="30000"/>
              </a:schemeClr>
            </a:solidFill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Weekly College Schedule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/>
              <a:t>Spring 2027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US"/>
              <a:t>Name: Avery Johnson</a:t>
            </a:r>
            <a:endParaRPr lang="en-US"/>
          </a:p>
          <a:p>
            <a:r>
              <a:rPr lang="en-US"/>
              <a:t>Credits: 15</a:t>
            </a:r>
            <a:endParaRPr lang="en-US"/>
          </a:p>
        </p:txBody>
      </p:sp>
      <p:sp>
        <p:nvSpPr>
          <p:cNvPr id="5" name="Shape 5"/>
          <p:cNvSpPr/>
          <p:nvPr/>
        </p:nvSpPr>
        <p:spPr>
          <a:xfrm>
            <a:off x="1124712" y="1554480"/>
            <a:ext cx="1153450" cy="292608"/>
          </a:xfrm>
          <a:prstGeom prst="roundRect">
            <a:avLst>
              <a:gd name="adj" fmla="val 35000"/>
            </a:avLst>
          </a:prstGeom>
          <a:solidFill>
            <a:schemeClr val="tx1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000" b="1" spc="150">
                <a:solidFill>
                  <a:schemeClr val="bg1"/>
                </a:solidFill>
              </a:rPr>
              <a:t>MON</a:t>
            </a:r>
            <a:endParaRPr lang="en-US" sz="1000">
              <a:solidFill>
                <a:schemeClr val="bg1"/>
              </a:solidFill>
            </a:endParaRPr>
          </a:p>
        </p:txBody>
      </p:sp>
      <p:sp>
        <p:nvSpPr>
          <p:cNvPr id="6" name="Shape 6"/>
          <p:cNvSpPr/>
          <p:nvPr/>
        </p:nvSpPr>
        <p:spPr>
          <a:xfrm>
            <a:off x="2333026" y="1554480"/>
            <a:ext cx="1153450" cy="292608"/>
          </a:xfrm>
          <a:prstGeom prst="roundRect">
            <a:avLst>
              <a:gd name="adj" fmla="val 35000"/>
            </a:avLst>
          </a:prstGeom>
          <a:solidFill>
            <a:schemeClr val="tx1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000" b="1" spc="150">
                <a:solidFill>
                  <a:schemeClr val="bg1"/>
                </a:solidFill>
              </a:rPr>
              <a:t>TUE</a:t>
            </a:r>
            <a:endParaRPr lang="en-US" sz="1000">
              <a:solidFill>
                <a:schemeClr val="bg1"/>
              </a:solidFill>
            </a:endParaRPr>
          </a:p>
        </p:txBody>
      </p:sp>
      <p:sp>
        <p:nvSpPr>
          <p:cNvPr id="7" name="Shape 7"/>
          <p:cNvSpPr/>
          <p:nvPr/>
        </p:nvSpPr>
        <p:spPr>
          <a:xfrm>
            <a:off x="3541341" y="1554480"/>
            <a:ext cx="1153450" cy="292608"/>
          </a:xfrm>
          <a:prstGeom prst="roundRect">
            <a:avLst>
              <a:gd name="adj" fmla="val 35000"/>
            </a:avLst>
          </a:prstGeom>
          <a:solidFill>
            <a:schemeClr val="tx1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000" b="1" spc="150">
                <a:solidFill>
                  <a:schemeClr val="bg1"/>
                </a:solidFill>
              </a:rPr>
              <a:t>WED</a:t>
            </a:r>
            <a:endParaRPr lang="en-US" sz="1000">
              <a:solidFill>
                <a:schemeClr val="bg1"/>
              </a:solidFill>
            </a:endParaRPr>
          </a:p>
        </p:txBody>
      </p:sp>
      <p:sp>
        <p:nvSpPr>
          <p:cNvPr id="8" name="Shape 8"/>
          <p:cNvSpPr/>
          <p:nvPr/>
        </p:nvSpPr>
        <p:spPr>
          <a:xfrm>
            <a:off x="4749655" y="1554480"/>
            <a:ext cx="1153450" cy="292608"/>
          </a:xfrm>
          <a:prstGeom prst="roundRect">
            <a:avLst>
              <a:gd name="adj" fmla="val 35000"/>
            </a:avLst>
          </a:prstGeom>
          <a:solidFill>
            <a:schemeClr val="tx1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000" b="1" spc="150">
                <a:solidFill>
                  <a:schemeClr val="bg1"/>
                </a:solidFill>
              </a:rPr>
              <a:t>THU</a:t>
            </a:r>
            <a:endParaRPr lang="en-US" sz="1000">
              <a:solidFill>
                <a:schemeClr val="bg1"/>
              </a:solidFill>
            </a:endParaRPr>
          </a:p>
        </p:txBody>
      </p:sp>
      <p:sp>
        <p:nvSpPr>
          <p:cNvPr id="9" name="Shape 9"/>
          <p:cNvSpPr/>
          <p:nvPr/>
        </p:nvSpPr>
        <p:spPr>
          <a:xfrm>
            <a:off x="5957969" y="1554480"/>
            <a:ext cx="1153450" cy="292608"/>
          </a:xfrm>
          <a:prstGeom prst="roundRect">
            <a:avLst>
              <a:gd name="adj" fmla="val 35000"/>
            </a:avLst>
          </a:prstGeom>
          <a:solidFill>
            <a:schemeClr val="tx1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000" b="1" spc="150">
                <a:solidFill>
                  <a:schemeClr val="bg1"/>
                </a:solidFill>
              </a:rPr>
              <a:t>FRI</a:t>
            </a:r>
            <a:endParaRPr lang="en-US" sz="1000">
              <a:solidFill>
                <a:schemeClr val="bg1"/>
              </a:solidFill>
            </a:endParaRPr>
          </a:p>
        </p:txBody>
      </p:sp>
      <p:sp>
        <p:nvSpPr>
          <p:cNvPr id="10" name="Shape 10"/>
          <p:cNvSpPr/>
          <p:nvPr/>
        </p:nvSpPr>
        <p:spPr>
          <a:xfrm>
            <a:off x="7166283" y="1554480"/>
            <a:ext cx="1153450" cy="292608"/>
          </a:xfrm>
          <a:prstGeom prst="roundRect">
            <a:avLst>
              <a:gd name="adj" fmla="val 35000"/>
            </a:avLst>
          </a:prstGeom>
          <a:solidFill>
            <a:schemeClr val="bg2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000" b="1" spc="150">
                <a:solidFill>
                  <a:schemeClr val="tx1"/>
                </a:solidFill>
              </a:rPr>
              <a:t>SAT</a:t>
            </a:r>
            <a:endParaRPr lang="en-US" sz="1000">
              <a:solidFill>
                <a:schemeClr val="tx1"/>
              </a:solidFill>
            </a:endParaRPr>
          </a:p>
        </p:txBody>
      </p:sp>
      <p:sp>
        <p:nvSpPr>
          <p:cNvPr id="11" name="Shape 11"/>
          <p:cNvSpPr/>
          <p:nvPr/>
        </p:nvSpPr>
        <p:spPr>
          <a:xfrm>
            <a:off x="8374598" y="1554480"/>
            <a:ext cx="1153450" cy="292608"/>
          </a:xfrm>
          <a:prstGeom prst="roundRect">
            <a:avLst>
              <a:gd name="adj" fmla="val 35000"/>
            </a:avLst>
          </a:prstGeom>
          <a:solidFill>
            <a:schemeClr val="bg2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000" b="1" spc="150">
                <a:solidFill>
                  <a:schemeClr val="tx1"/>
                </a:solidFill>
              </a:rPr>
              <a:t>SUN</a:t>
            </a:r>
            <a:endParaRPr lang="en-US" sz="1000">
              <a:solidFill>
                <a:schemeClr val="tx1"/>
              </a:solidFill>
            </a:endParaRPr>
          </a:p>
        </p:txBody>
      </p:sp>
      <p:cxnSp>
        <p:nvCxnSpPr>
          <p:cNvPr id="12" name="Line 12"/>
          <p:cNvCxnSpPr/>
          <p:nvPr/>
        </p:nvCxnSpPr>
        <p:spPr>
          <a:xfrm>
            <a:off x="1097280" y="1920240"/>
            <a:ext cx="8458200" cy="0"/>
          </a:xfrm>
          <a:prstGeom prst="line">
            <a:avLst/>
          </a:prstGeom>
          <a:ln w="6350">
            <a:solidFill>
              <a:schemeClr val="tx2">
                <a:alpha val="35000"/>
              </a:schemeClr>
            </a:solidFill>
          </a:ln>
        </p:spPr>
      </p:cxnSp>
      <p:sp>
        <p:nvSpPr>
          <p:cNvPr id="13" name="Shape 13"/>
          <p:cNvSpPr txBox="1"/>
          <p:nvPr/>
        </p:nvSpPr>
        <p:spPr>
          <a:xfrm>
            <a:off x="457200" y="1810512"/>
            <a:ext cx="54864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/>
            <a:r>
              <a:rPr lang="en-US" sz="850">
                <a:solidFill>
                  <a:schemeClr val="tx2"/>
                </a:solidFill>
              </a:rPr>
              <a:t>8am</a:t>
            </a:r>
            <a:endParaRPr lang="en-US" sz="850">
              <a:solidFill>
                <a:schemeClr val="tx2"/>
              </a:solidFill>
            </a:endParaRPr>
          </a:p>
        </p:txBody>
      </p:sp>
      <p:cxnSp>
        <p:nvCxnSpPr>
          <p:cNvPr id="14" name="Line 14"/>
          <p:cNvCxnSpPr/>
          <p:nvPr/>
        </p:nvCxnSpPr>
        <p:spPr>
          <a:xfrm>
            <a:off x="1097280" y="2369820"/>
            <a:ext cx="8458200" cy="0"/>
          </a:xfrm>
          <a:prstGeom prst="line">
            <a:avLst/>
          </a:prstGeom>
          <a:ln w="6350">
            <a:solidFill>
              <a:schemeClr val="tx2">
                <a:alpha val="35000"/>
              </a:schemeClr>
            </a:solidFill>
          </a:ln>
        </p:spPr>
      </p:cxnSp>
      <p:sp>
        <p:nvSpPr>
          <p:cNvPr id="15" name="Shape 15"/>
          <p:cNvSpPr txBox="1"/>
          <p:nvPr/>
        </p:nvSpPr>
        <p:spPr>
          <a:xfrm>
            <a:off x="457200" y="2260092"/>
            <a:ext cx="54864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/>
            <a:r>
              <a:rPr lang="en-US" sz="850">
                <a:solidFill>
                  <a:schemeClr val="tx2"/>
                </a:solidFill>
              </a:rPr>
              <a:t>9am</a:t>
            </a:r>
            <a:endParaRPr lang="en-US" sz="850">
              <a:solidFill>
                <a:schemeClr val="tx2"/>
              </a:solidFill>
            </a:endParaRPr>
          </a:p>
        </p:txBody>
      </p:sp>
      <p:cxnSp>
        <p:nvCxnSpPr>
          <p:cNvPr id="16" name="Line 16"/>
          <p:cNvCxnSpPr/>
          <p:nvPr/>
        </p:nvCxnSpPr>
        <p:spPr>
          <a:xfrm>
            <a:off x="1097280" y="2819400"/>
            <a:ext cx="8458200" cy="0"/>
          </a:xfrm>
          <a:prstGeom prst="line">
            <a:avLst/>
          </a:prstGeom>
          <a:ln w="6350">
            <a:solidFill>
              <a:schemeClr val="tx2">
                <a:alpha val="35000"/>
              </a:schemeClr>
            </a:solidFill>
          </a:ln>
        </p:spPr>
      </p:cxnSp>
      <p:sp>
        <p:nvSpPr>
          <p:cNvPr id="17" name="Shape 17"/>
          <p:cNvSpPr txBox="1"/>
          <p:nvPr/>
        </p:nvSpPr>
        <p:spPr>
          <a:xfrm>
            <a:off x="457200" y="2709672"/>
            <a:ext cx="54864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/>
            <a:r>
              <a:rPr lang="en-US" sz="850">
                <a:solidFill>
                  <a:schemeClr val="tx2"/>
                </a:solidFill>
              </a:rPr>
              <a:t>10am</a:t>
            </a:r>
            <a:endParaRPr lang="en-US" sz="850">
              <a:solidFill>
                <a:schemeClr val="tx2"/>
              </a:solidFill>
            </a:endParaRPr>
          </a:p>
        </p:txBody>
      </p:sp>
      <p:cxnSp>
        <p:nvCxnSpPr>
          <p:cNvPr id="18" name="Line 18"/>
          <p:cNvCxnSpPr/>
          <p:nvPr/>
        </p:nvCxnSpPr>
        <p:spPr>
          <a:xfrm>
            <a:off x="1097280" y="3268980"/>
            <a:ext cx="8458200" cy="0"/>
          </a:xfrm>
          <a:prstGeom prst="line">
            <a:avLst/>
          </a:prstGeom>
          <a:ln w="6350">
            <a:solidFill>
              <a:schemeClr val="tx2">
                <a:alpha val="35000"/>
              </a:schemeClr>
            </a:solidFill>
          </a:ln>
        </p:spPr>
      </p:cxnSp>
      <p:sp>
        <p:nvSpPr>
          <p:cNvPr id="19" name="Shape 19"/>
          <p:cNvSpPr txBox="1"/>
          <p:nvPr/>
        </p:nvSpPr>
        <p:spPr>
          <a:xfrm>
            <a:off x="457200" y="3159252"/>
            <a:ext cx="54864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/>
            <a:r>
              <a:rPr lang="en-US" sz="850">
                <a:solidFill>
                  <a:schemeClr val="tx2"/>
                </a:solidFill>
              </a:rPr>
              <a:t>11am</a:t>
            </a:r>
            <a:endParaRPr lang="en-US" sz="850">
              <a:solidFill>
                <a:schemeClr val="tx2"/>
              </a:solidFill>
            </a:endParaRPr>
          </a:p>
        </p:txBody>
      </p:sp>
      <p:cxnSp>
        <p:nvCxnSpPr>
          <p:cNvPr id="20" name="Line 20"/>
          <p:cNvCxnSpPr/>
          <p:nvPr/>
        </p:nvCxnSpPr>
        <p:spPr>
          <a:xfrm>
            <a:off x="1097280" y="3718560"/>
            <a:ext cx="8458200" cy="0"/>
          </a:xfrm>
          <a:prstGeom prst="line">
            <a:avLst/>
          </a:prstGeom>
          <a:ln w="6350">
            <a:solidFill>
              <a:schemeClr val="tx2">
                <a:alpha val="35000"/>
              </a:schemeClr>
            </a:solidFill>
          </a:ln>
        </p:spPr>
      </p:cxnSp>
      <p:sp>
        <p:nvSpPr>
          <p:cNvPr id="21" name="Shape 21"/>
          <p:cNvSpPr txBox="1"/>
          <p:nvPr/>
        </p:nvSpPr>
        <p:spPr>
          <a:xfrm>
            <a:off x="457200" y="3608832"/>
            <a:ext cx="54864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/>
            <a:r>
              <a:rPr lang="en-US" sz="850">
                <a:solidFill>
                  <a:schemeClr val="tx2"/>
                </a:solidFill>
              </a:rPr>
              <a:t>12pm</a:t>
            </a:r>
            <a:endParaRPr lang="en-US" sz="850">
              <a:solidFill>
                <a:schemeClr val="tx2"/>
              </a:solidFill>
            </a:endParaRPr>
          </a:p>
        </p:txBody>
      </p:sp>
      <p:cxnSp>
        <p:nvCxnSpPr>
          <p:cNvPr id="22" name="Line 22"/>
          <p:cNvCxnSpPr/>
          <p:nvPr/>
        </p:nvCxnSpPr>
        <p:spPr>
          <a:xfrm>
            <a:off x="1097280" y="4168140"/>
            <a:ext cx="8458200" cy="0"/>
          </a:xfrm>
          <a:prstGeom prst="line">
            <a:avLst/>
          </a:prstGeom>
          <a:ln w="6350">
            <a:solidFill>
              <a:schemeClr val="tx2">
                <a:alpha val="35000"/>
              </a:schemeClr>
            </a:solidFill>
          </a:ln>
        </p:spPr>
      </p:cxnSp>
      <p:sp>
        <p:nvSpPr>
          <p:cNvPr id="23" name="Shape 23"/>
          <p:cNvSpPr txBox="1"/>
          <p:nvPr/>
        </p:nvSpPr>
        <p:spPr>
          <a:xfrm>
            <a:off x="457200" y="4058412"/>
            <a:ext cx="54864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/>
            <a:r>
              <a:rPr lang="en-US" sz="850">
                <a:solidFill>
                  <a:schemeClr val="tx2"/>
                </a:solidFill>
              </a:rPr>
              <a:t>1pm</a:t>
            </a:r>
            <a:endParaRPr lang="en-US" sz="850">
              <a:solidFill>
                <a:schemeClr val="tx2"/>
              </a:solidFill>
            </a:endParaRPr>
          </a:p>
        </p:txBody>
      </p:sp>
      <p:cxnSp>
        <p:nvCxnSpPr>
          <p:cNvPr id="24" name="Line 24"/>
          <p:cNvCxnSpPr/>
          <p:nvPr/>
        </p:nvCxnSpPr>
        <p:spPr>
          <a:xfrm>
            <a:off x="1097280" y="4617720"/>
            <a:ext cx="8458200" cy="0"/>
          </a:xfrm>
          <a:prstGeom prst="line">
            <a:avLst/>
          </a:prstGeom>
          <a:ln w="6350">
            <a:solidFill>
              <a:schemeClr val="tx2">
                <a:alpha val="35000"/>
              </a:schemeClr>
            </a:solidFill>
          </a:ln>
        </p:spPr>
      </p:cxnSp>
      <p:sp>
        <p:nvSpPr>
          <p:cNvPr id="25" name="Shape 25"/>
          <p:cNvSpPr txBox="1"/>
          <p:nvPr/>
        </p:nvSpPr>
        <p:spPr>
          <a:xfrm>
            <a:off x="457200" y="4507992"/>
            <a:ext cx="54864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/>
            <a:r>
              <a:rPr lang="en-US" sz="850">
                <a:solidFill>
                  <a:schemeClr val="tx2"/>
                </a:solidFill>
              </a:rPr>
              <a:t>2pm</a:t>
            </a:r>
            <a:endParaRPr lang="en-US" sz="850">
              <a:solidFill>
                <a:schemeClr val="tx2"/>
              </a:solidFill>
            </a:endParaRPr>
          </a:p>
        </p:txBody>
      </p:sp>
      <p:cxnSp>
        <p:nvCxnSpPr>
          <p:cNvPr id="26" name="Line 26"/>
          <p:cNvCxnSpPr/>
          <p:nvPr/>
        </p:nvCxnSpPr>
        <p:spPr>
          <a:xfrm>
            <a:off x="1097280" y="5067300"/>
            <a:ext cx="8458200" cy="0"/>
          </a:xfrm>
          <a:prstGeom prst="line">
            <a:avLst/>
          </a:prstGeom>
          <a:ln w="6350">
            <a:solidFill>
              <a:schemeClr val="tx2">
                <a:alpha val="35000"/>
              </a:schemeClr>
            </a:solidFill>
          </a:ln>
        </p:spPr>
      </p:cxnSp>
      <p:sp>
        <p:nvSpPr>
          <p:cNvPr id="27" name="Shape 27"/>
          <p:cNvSpPr txBox="1"/>
          <p:nvPr/>
        </p:nvSpPr>
        <p:spPr>
          <a:xfrm>
            <a:off x="457200" y="4957572"/>
            <a:ext cx="54864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/>
            <a:r>
              <a:rPr lang="en-US" sz="850">
                <a:solidFill>
                  <a:schemeClr val="tx2"/>
                </a:solidFill>
              </a:rPr>
              <a:t>3pm</a:t>
            </a:r>
            <a:endParaRPr lang="en-US" sz="850">
              <a:solidFill>
                <a:schemeClr val="tx2"/>
              </a:solidFill>
            </a:endParaRPr>
          </a:p>
        </p:txBody>
      </p:sp>
      <p:cxnSp>
        <p:nvCxnSpPr>
          <p:cNvPr id="28" name="Line 28"/>
          <p:cNvCxnSpPr/>
          <p:nvPr/>
        </p:nvCxnSpPr>
        <p:spPr>
          <a:xfrm>
            <a:off x="1097280" y="5516880"/>
            <a:ext cx="8458200" cy="0"/>
          </a:xfrm>
          <a:prstGeom prst="line">
            <a:avLst/>
          </a:prstGeom>
          <a:ln w="6350">
            <a:solidFill>
              <a:schemeClr val="tx2">
                <a:alpha val="35000"/>
              </a:schemeClr>
            </a:solidFill>
          </a:ln>
        </p:spPr>
      </p:cxnSp>
      <p:sp>
        <p:nvSpPr>
          <p:cNvPr id="29" name="Shape 29"/>
          <p:cNvSpPr txBox="1"/>
          <p:nvPr/>
        </p:nvSpPr>
        <p:spPr>
          <a:xfrm>
            <a:off x="457200" y="5407152"/>
            <a:ext cx="54864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/>
            <a:r>
              <a:rPr lang="en-US" sz="850">
                <a:solidFill>
                  <a:schemeClr val="tx2"/>
                </a:solidFill>
              </a:rPr>
              <a:t>4pm</a:t>
            </a:r>
            <a:endParaRPr lang="en-US" sz="850">
              <a:solidFill>
                <a:schemeClr val="tx2"/>
              </a:solidFill>
            </a:endParaRPr>
          </a:p>
        </p:txBody>
      </p:sp>
      <p:cxnSp>
        <p:nvCxnSpPr>
          <p:cNvPr id="30" name="Line 30"/>
          <p:cNvCxnSpPr/>
          <p:nvPr/>
        </p:nvCxnSpPr>
        <p:spPr>
          <a:xfrm>
            <a:off x="1097280" y="5966460"/>
            <a:ext cx="8458200" cy="0"/>
          </a:xfrm>
          <a:prstGeom prst="line">
            <a:avLst/>
          </a:prstGeom>
          <a:ln w="6350">
            <a:solidFill>
              <a:schemeClr val="tx2">
                <a:alpha val="35000"/>
              </a:schemeClr>
            </a:solidFill>
          </a:ln>
        </p:spPr>
      </p:cxnSp>
      <p:sp>
        <p:nvSpPr>
          <p:cNvPr id="31" name="Shape 31"/>
          <p:cNvSpPr txBox="1"/>
          <p:nvPr/>
        </p:nvSpPr>
        <p:spPr>
          <a:xfrm>
            <a:off x="457200" y="5856732"/>
            <a:ext cx="54864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/>
            <a:r>
              <a:rPr lang="en-US" sz="850">
                <a:solidFill>
                  <a:schemeClr val="tx2"/>
                </a:solidFill>
              </a:rPr>
              <a:t>5pm</a:t>
            </a:r>
            <a:endParaRPr lang="en-US" sz="850">
              <a:solidFill>
                <a:schemeClr val="tx2"/>
              </a:solidFill>
            </a:endParaRPr>
          </a:p>
        </p:txBody>
      </p:sp>
      <p:cxnSp>
        <p:nvCxnSpPr>
          <p:cNvPr id="32" name="Line 32"/>
          <p:cNvCxnSpPr/>
          <p:nvPr/>
        </p:nvCxnSpPr>
        <p:spPr>
          <a:xfrm>
            <a:off x="1097280" y="6416040"/>
            <a:ext cx="8458200" cy="0"/>
          </a:xfrm>
          <a:prstGeom prst="line">
            <a:avLst/>
          </a:prstGeom>
          <a:ln w="6350">
            <a:solidFill>
              <a:schemeClr val="tx2">
                <a:alpha val="35000"/>
              </a:schemeClr>
            </a:solidFill>
          </a:ln>
        </p:spPr>
      </p:cxnSp>
      <p:sp>
        <p:nvSpPr>
          <p:cNvPr id="33" name="Shape 33"/>
          <p:cNvSpPr txBox="1"/>
          <p:nvPr/>
        </p:nvSpPr>
        <p:spPr>
          <a:xfrm>
            <a:off x="457200" y="6306312"/>
            <a:ext cx="54864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/>
            <a:r>
              <a:rPr lang="en-US" sz="850">
                <a:solidFill>
                  <a:schemeClr val="tx2"/>
                </a:solidFill>
              </a:rPr>
              <a:t>6pm</a:t>
            </a:r>
            <a:endParaRPr lang="en-US" sz="850">
              <a:solidFill>
                <a:schemeClr val="tx2"/>
              </a:solidFill>
            </a:endParaRPr>
          </a:p>
        </p:txBody>
      </p:sp>
      <p:cxnSp>
        <p:nvCxnSpPr>
          <p:cNvPr id="34" name="Line 34"/>
          <p:cNvCxnSpPr/>
          <p:nvPr/>
        </p:nvCxnSpPr>
        <p:spPr>
          <a:xfrm>
            <a:off x="1097280" y="6865620"/>
            <a:ext cx="8458200" cy="0"/>
          </a:xfrm>
          <a:prstGeom prst="line">
            <a:avLst/>
          </a:prstGeom>
          <a:ln w="6350">
            <a:solidFill>
              <a:schemeClr val="tx2">
                <a:alpha val="35000"/>
              </a:schemeClr>
            </a:solidFill>
          </a:ln>
        </p:spPr>
      </p:cxnSp>
      <p:sp>
        <p:nvSpPr>
          <p:cNvPr id="35" name="Shape 35"/>
          <p:cNvSpPr txBox="1"/>
          <p:nvPr/>
        </p:nvSpPr>
        <p:spPr>
          <a:xfrm>
            <a:off x="457200" y="6755892"/>
            <a:ext cx="54864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/>
            <a:r>
              <a:rPr lang="en-US" sz="850">
                <a:solidFill>
                  <a:schemeClr val="tx2"/>
                </a:solidFill>
              </a:rPr>
              <a:t>7pm</a:t>
            </a:r>
            <a:endParaRPr lang="en-US" sz="850">
              <a:solidFill>
                <a:schemeClr val="tx2"/>
              </a:solidFill>
            </a:endParaRPr>
          </a:p>
        </p:txBody>
      </p:sp>
      <p:cxnSp>
        <p:nvCxnSpPr>
          <p:cNvPr id="36" name="Line 36"/>
          <p:cNvCxnSpPr/>
          <p:nvPr/>
        </p:nvCxnSpPr>
        <p:spPr>
          <a:xfrm>
            <a:off x="1097280" y="7315200"/>
            <a:ext cx="8458200" cy="0"/>
          </a:xfrm>
          <a:prstGeom prst="line">
            <a:avLst/>
          </a:prstGeom>
          <a:ln w="6350">
            <a:solidFill>
              <a:schemeClr val="tx2">
                <a:alpha val="35000"/>
              </a:schemeClr>
            </a:solidFill>
          </a:ln>
        </p:spPr>
      </p:cxnSp>
      <p:sp>
        <p:nvSpPr>
          <p:cNvPr id="37" name="Shape 37"/>
          <p:cNvSpPr txBox="1"/>
          <p:nvPr/>
        </p:nvSpPr>
        <p:spPr>
          <a:xfrm>
            <a:off x="457200" y="7205472"/>
            <a:ext cx="54864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/>
            <a:r>
              <a:rPr lang="en-US" sz="850">
                <a:solidFill>
                  <a:schemeClr val="tx2"/>
                </a:solidFill>
              </a:rPr>
              <a:t>8pm</a:t>
            </a:r>
            <a:endParaRPr lang="en-US" sz="850">
              <a:solidFill>
                <a:schemeClr val="tx2"/>
              </a:solidFill>
            </a:endParaRPr>
          </a:p>
        </p:txBody>
      </p:sp>
      <p:cxnSp>
        <p:nvCxnSpPr>
          <p:cNvPr id="38" name="Line 38"/>
          <p:cNvCxnSpPr/>
          <p:nvPr/>
        </p:nvCxnSpPr>
        <p:spPr>
          <a:xfrm>
            <a:off x="1097280" y="1920240"/>
            <a:ext cx="0" cy="5394960"/>
          </a:xfrm>
          <a:prstGeom prst="line">
            <a:avLst/>
          </a:prstGeom>
          <a:ln w="6350">
            <a:solidFill>
              <a:schemeClr val="tx2">
                <a:alpha val="20000"/>
              </a:schemeClr>
            </a:solidFill>
          </a:ln>
        </p:spPr>
      </p:cxnSp>
      <p:cxnSp>
        <p:nvCxnSpPr>
          <p:cNvPr id="39" name="Line 39"/>
          <p:cNvCxnSpPr/>
          <p:nvPr/>
        </p:nvCxnSpPr>
        <p:spPr>
          <a:xfrm>
            <a:off x="2305594" y="1920240"/>
            <a:ext cx="0" cy="5394960"/>
          </a:xfrm>
          <a:prstGeom prst="line">
            <a:avLst/>
          </a:prstGeom>
          <a:ln w="6350">
            <a:solidFill>
              <a:schemeClr val="tx2">
                <a:alpha val="20000"/>
              </a:schemeClr>
            </a:solidFill>
          </a:ln>
        </p:spPr>
      </p:cxnSp>
      <p:cxnSp>
        <p:nvCxnSpPr>
          <p:cNvPr id="40" name="Line 40"/>
          <p:cNvCxnSpPr/>
          <p:nvPr/>
        </p:nvCxnSpPr>
        <p:spPr>
          <a:xfrm>
            <a:off x="3513909" y="1920240"/>
            <a:ext cx="0" cy="5394960"/>
          </a:xfrm>
          <a:prstGeom prst="line">
            <a:avLst/>
          </a:prstGeom>
          <a:ln w="6350">
            <a:solidFill>
              <a:schemeClr val="tx2">
                <a:alpha val="20000"/>
              </a:schemeClr>
            </a:solidFill>
          </a:ln>
        </p:spPr>
      </p:cxnSp>
      <p:cxnSp>
        <p:nvCxnSpPr>
          <p:cNvPr id="41" name="Line 41"/>
          <p:cNvCxnSpPr/>
          <p:nvPr/>
        </p:nvCxnSpPr>
        <p:spPr>
          <a:xfrm>
            <a:off x="4722223" y="1920240"/>
            <a:ext cx="0" cy="5394960"/>
          </a:xfrm>
          <a:prstGeom prst="line">
            <a:avLst/>
          </a:prstGeom>
          <a:ln w="6350">
            <a:solidFill>
              <a:schemeClr val="tx2">
                <a:alpha val="20000"/>
              </a:schemeClr>
            </a:solidFill>
          </a:ln>
        </p:spPr>
      </p:cxnSp>
      <p:cxnSp>
        <p:nvCxnSpPr>
          <p:cNvPr id="42" name="Line 42"/>
          <p:cNvCxnSpPr/>
          <p:nvPr/>
        </p:nvCxnSpPr>
        <p:spPr>
          <a:xfrm>
            <a:off x="5930537" y="1920240"/>
            <a:ext cx="0" cy="5394960"/>
          </a:xfrm>
          <a:prstGeom prst="line">
            <a:avLst/>
          </a:prstGeom>
          <a:ln w="6350">
            <a:solidFill>
              <a:schemeClr val="tx2">
                <a:alpha val="20000"/>
              </a:schemeClr>
            </a:solidFill>
          </a:ln>
        </p:spPr>
      </p:cxnSp>
      <p:cxnSp>
        <p:nvCxnSpPr>
          <p:cNvPr id="43" name="Line 43"/>
          <p:cNvCxnSpPr/>
          <p:nvPr/>
        </p:nvCxnSpPr>
        <p:spPr>
          <a:xfrm>
            <a:off x="7138851" y="1920240"/>
            <a:ext cx="0" cy="5394960"/>
          </a:xfrm>
          <a:prstGeom prst="line">
            <a:avLst/>
          </a:prstGeom>
          <a:ln w="6350">
            <a:solidFill>
              <a:schemeClr val="tx2">
                <a:alpha val="20000"/>
              </a:schemeClr>
            </a:solidFill>
          </a:ln>
        </p:spPr>
      </p:cxnSp>
      <p:cxnSp>
        <p:nvCxnSpPr>
          <p:cNvPr id="44" name="Line 44"/>
          <p:cNvCxnSpPr/>
          <p:nvPr/>
        </p:nvCxnSpPr>
        <p:spPr>
          <a:xfrm>
            <a:off x="8347166" y="1920240"/>
            <a:ext cx="0" cy="5394960"/>
          </a:xfrm>
          <a:prstGeom prst="line">
            <a:avLst/>
          </a:prstGeom>
          <a:ln w="6350">
            <a:solidFill>
              <a:schemeClr val="tx2">
                <a:alpha val="20000"/>
              </a:schemeClr>
            </a:solidFill>
          </a:ln>
        </p:spPr>
      </p:cxnSp>
      <p:cxnSp>
        <p:nvCxnSpPr>
          <p:cNvPr id="45" name="Line 45"/>
          <p:cNvCxnSpPr/>
          <p:nvPr/>
        </p:nvCxnSpPr>
        <p:spPr>
          <a:xfrm>
            <a:off x="9555480" y="1920240"/>
            <a:ext cx="0" cy="5394960"/>
          </a:xfrm>
          <a:prstGeom prst="line">
            <a:avLst/>
          </a:prstGeom>
          <a:ln w="6350">
            <a:solidFill>
              <a:schemeClr val="tx2">
                <a:alpha val="20000"/>
              </a:schemeClr>
            </a:solidFill>
          </a:ln>
        </p:spPr>
      </p:cxnSp>
      <p:sp>
        <p:nvSpPr>
          <p:cNvPr id="46" name="Shape 46"/>
          <p:cNvSpPr/>
          <p:nvPr/>
        </p:nvSpPr>
        <p:spPr>
          <a:xfrm>
            <a:off x="1133856" y="2388108"/>
            <a:ext cx="1135162" cy="525399"/>
          </a:xfrm>
          <a:prstGeom prst="roundRect">
            <a:avLst>
              <a:gd name="adj" fmla="val 12000"/>
            </a:avLst>
          </a:prstGeom>
          <a:solidFill>
            <a:schemeClr val="accent1"/>
          </a:solidFill>
          <a:ln>
            <a:noFill/>
          </a:ln>
        </p:spPr>
        <p:txBody>
          <a:bodyPr wrap="square" lIns="73152" tIns="36576" rIns="45720" bIns="18288" anchor="t" rtlCol="0">
            <a:noAutofit/>
          </a:bodyPr>
          <a:lstStyle/>
          <a:p>
            <a:r>
              <a:rPr lang="en-US" sz="950" b="1"/>
              <a:t>PSY 101</a:t>
            </a:r>
            <a:endParaRPr lang="en-US" sz="950"/>
          </a:p>
          <a:p>
            <a:r>
              <a:rPr lang="en-US" sz="800"/>
              <a:t>Intro to Psychology</a:t>
            </a:r>
            <a:endParaRPr lang="en-US" sz="800"/>
          </a:p>
        </p:txBody>
      </p:sp>
      <p:sp>
        <p:nvSpPr>
          <p:cNvPr id="47" name="Shape 47"/>
          <p:cNvSpPr/>
          <p:nvPr/>
        </p:nvSpPr>
        <p:spPr>
          <a:xfrm>
            <a:off x="1133856" y="2442972"/>
            <a:ext cx="45720" cy="415671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</p:sp>
      <p:sp>
        <p:nvSpPr>
          <p:cNvPr id="48" name="Shape 48"/>
          <p:cNvSpPr/>
          <p:nvPr/>
        </p:nvSpPr>
        <p:spPr>
          <a:xfrm>
            <a:off x="3550485" y="2388108"/>
            <a:ext cx="1135162" cy="525399"/>
          </a:xfrm>
          <a:prstGeom prst="roundRect">
            <a:avLst>
              <a:gd name="adj" fmla="val 12000"/>
            </a:avLst>
          </a:prstGeom>
          <a:solidFill>
            <a:schemeClr val="accent1"/>
          </a:solidFill>
          <a:ln>
            <a:noFill/>
          </a:ln>
        </p:spPr>
        <p:txBody>
          <a:bodyPr wrap="square" lIns="73152" tIns="36576" rIns="45720" bIns="18288" anchor="t" rtlCol="0">
            <a:noAutofit/>
          </a:bodyPr>
          <a:lstStyle/>
          <a:p>
            <a:r>
              <a:rPr lang="en-US" sz="950" b="1"/>
              <a:t>PSY 101</a:t>
            </a:r>
            <a:endParaRPr lang="en-US" sz="950"/>
          </a:p>
          <a:p>
            <a:r>
              <a:rPr lang="en-US" sz="800"/>
              <a:t>Intro to Psychology</a:t>
            </a:r>
            <a:endParaRPr lang="en-US" sz="800"/>
          </a:p>
        </p:txBody>
      </p:sp>
      <p:sp>
        <p:nvSpPr>
          <p:cNvPr id="49" name="Shape 49"/>
          <p:cNvSpPr/>
          <p:nvPr/>
        </p:nvSpPr>
        <p:spPr>
          <a:xfrm>
            <a:off x="3550485" y="2442972"/>
            <a:ext cx="45720" cy="415671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</p:sp>
      <p:sp>
        <p:nvSpPr>
          <p:cNvPr id="50" name="Shape 50"/>
          <p:cNvSpPr/>
          <p:nvPr/>
        </p:nvSpPr>
        <p:spPr>
          <a:xfrm>
            <a:off x="5967113" y="2388108"/>
            <a:ext cx="1135162" cy="525399"/>
          </a:xfrm>
          <a:prstGeom prst="roundRect">
            <a:avLst>
              <a:gd name="adj" fmla="val 12000"/>
            </a:avLst>
          </a:prstGeom>
          <a:solidFill>
            <a:schemeClr val="accent1"/>
          </a:solidFill>
          <a:ln>
            <a:noFill/>
          </a:ln>
        </p:spPr>
        <p:txBody>
          <a:bodyPr wrap="square" lIns="73152" tIns="36576" rIns="45720" bIns="18288" anchor="t" rtlCol="0">
            <a:noAutofit/>
          </a:bodyPr>
          <a:lstStyle/>
          <a:p>
            <a:r>
              <a:rPr lang="en-US" sz="950" b="1"/>
              <a:t>PSY 101</a:t>
            </a:r>
            <a:endParaRPr lang="en-US" sz="950"/>
          </a:p>
          <a:p>
            <a:r>
              <a:rPr lang="en-US" sz="800"/>
              <a:t>Intro to Psychology</a:t>
            </a:r>
            <a:endParaRPr lang="en-US" sz="800"/>
          </a:p>
        </p:txBody>
      </p:sp>
      <p:sp>
        <p:nvSpPr>
          <p:cNvPr id="51" name="Shape 51"/>
          <p:cNvSpPr/>
          <p:nvPr/>
        </p:nvSpPr>
        <p:spPr>
          <a:xfrm>
            <a:off x="5967113" y="2442972"/>
            <a:ext cx="45720" cy="415671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</p:sp>
      <p:sp>
        <p:nvSpPr>
          <p:cNvPr id="52" name="Shape 52"/>
          <p:cNvSpPr/>
          <p:nvPr/>
        </p:nvSpPr>
        <p:spPr>
          <a:xfrm>
            <a:off x="2342170" y="3062478"/>
            <a:ext cx="1135162" cy="637794"/>
          </a:xfrm>
          <a:prstGeom prst="roundRect">
            <a:avLst>
              <a:gd name="adj" fmla="val 12000"/>
            </a:avLst>
          </a:prstGeom>
          <a:solidFill>
            <a:schemeClr val="accent4"/>
          </a:solidFill>
          <a:ln>
            <a:noFill/>
          </a:ln>
        </p:spPr>
        <p:txBody>
          <a:bodyPr wrap="square" lIns="73152" tIns="36576" rIns="45720" bIns="18288" anchor="t" rtlCol="0">
            <a:noAutofit/>
          </a:bodyPr>
          <a:lstStyle/>
          <a:p>
            <a:r>
              <a:rPr lang="en-US" sz="950" b="1"/>
              <a:t>MATH 210</a:t>
            </a:r>
            <a:endParaRPr lang="en-US" sz="950"/>
          </a:p>
          <a:p>
            <a:r>
              <a:rPr lang="en-US" sz="800"/>
              <a:t>Calculus II</a:t>
            </a:r>
            <a:endParaRPr lang="en-US" sz="800"/>
          </a:p>
        </p:txBody>
      </p:sp>
      <p:sp>
        <p:nvSpPr>
          <p:cNvPr id="53" name="Shape 53"/>
          <p:cNvSpPr/>
          <p:nvPr/>
        </p:nvSpPr>
        <p:spPr>
          <a:xfrm>
            <a:off x="2342170" y="3117342"/>
            <a:ext cx="45720" cy="528066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</p:sp>
      <p:sp>
        <p:nvSpPr>
          <p:cNvPr id="54" name="Shape 54"/>
          <p:cNvSpPr/>
          <p:nvPr/>
        </p:nvSpPr>
        <p:spPr>
          <a:xfrm>
            <a:off x="4758799" y="3062478"/>
            <a:ext cx="1135162" cy="637794"/>
          </a:xfrm>
          <a:prstGeom prst="roundRect">
            <a:avLst>
              <a:gd name="adj" fmla="val 12000"/>
            </a:avLst>
          </a:prstGeom>
          <a:solidFill>
            <a:schemeClr val="accent4"/>
          </a:solidFill>
          <a:ln>
            <a:noFill/>
          </a:ln>
        </p:spPr>
        <p:txBody>
          <a:bodyPr wrap="square" lIns="73152" tIns="36576" rIns="45720" bIns="18288" anchor="t" rtlCol="0">
            <a:noAutofit/>
          </a:bodyPr>
          <a:lstStyle/>
          <a:p>
            <a:r>
              <a:rPr lang="en-US" sz="950" b="1"/>
              <a:t>MATH 210</a:t>
            </a:r>
            <a:endParaRPr lang="en-US" sz="950"/>
          </a:p>
          <a:p>
            <a:r>
              <a:rPr lang="en-US" sz="800"/>
              <a:t>Calculus II</a:t>
            </a:r>
            <a:endParaRPr lang="en-US" sz="800"/>
          </a:p>
        </p:txBody>
      </p:sp>
      <p:sp>
        <p:nvSpPr>
          <p:cNvPr id="55" name="Shape 55"/>
          <p:cNvSpPr/>
          <p:nvPr/>
        </p:nvSpPr>
        <p:spPr>
          <a:xfrm>
            <a:off x="4758799" y="3117342"/>
            <a:ext cx="45720" cy="528066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</p:sp>
      <p:sp>
        <p:nvSpPr>
          <p:cNvPr id="56" name="Shape 56"/>
          <p:cNvSpPr/>
          <p:nvPr/>
        </p:nvSpPr>
        <p:spPr>
          <a:xfrm>
            <a:off x="1133856" y="4186428"/>
            <a:ext cx="1135162" cy="525399"/>
          </a:xfrm>
          <a:prstGeom prst="roundRect">
            <a:avLst>
              <a:gd name="adj" fmla="val 12000"/>
            </a:avLst>
          </a:prstGeom>
          <a:solidFill>
            <a:schemeClr val="accent3"/>
          </a:solidFill>
          <a:ln>
            <a:noFill/>
          </a:ln>
        </p:spPr>
        <p:txBody>
          <a:bodyPr wrap="square" lIns="73152" tIns="36576" rIns="45720" bIns="18288" anchor="t" rtlCol="0">
            <a:noAutofit/>
          </a:bodyPr>
          <a:lstStyle/>
          <a:p>
            <a:r>
              <a:rPr lang="en-US" sz="950" b="1"/>
              <a:t>ENG 150</a:t>
            </a:r>
            <a:endParaRPr lang="en-US" sz="950"/>
          </a:p>
          <a:p>
            <a:r>
              <a:rPr lang="en-US" sz="800"/>
              <a:t>Creative Writing</a:t>
            </a:r>
            <a:endParaRPr lang="en-US" sz="800"/>
          </a:p>
        </p:txBody>
      </p:sp>
      <p:sp>
        <p:nvSpPr>
          <p:cNvPr id="57" name="Shape 57"/>
          <p:cNvSpPr/>
          <p:nvPr/>
        </p:nvSpPr>
        <p:spPr>
          <a:xfrm>
            <a:off x="1133856" y="4241292"/>
            <a:ext cx="45720" cy="415671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</p:sp>
      <p:sp>
        <p:nvSpPr>
          <p:cNvPr id="58" name="Shape 58"/>
          <p:cNvSpPr/>
          <p:nvPr/>
        </p:nvSpPr>
        <p:spPr>
          <a:xfrm>
            <a:off x="3550485" y="4186428"/>
            <a:ext cx="1135162" cy="525399"/>
          </a:xfrm>
          <a:prstGeom prst="roundRect">
            <a:avLst>
              <a:gd name="adj" fmla="val 12000"/>
            </a:avLst>
          </a:prstGeom>
          <a:solidFill>
            <a:schemeClr val="accent3"/>
          </a:solidFill>
          <a:ln>
            <a:noFill/>
          </a:ln>
        </p:spPr>
        <p:txBody>
          <a:bodyPr wrap="square" lIns="73152" tIns="36576" rIns="45720" bIns="18288" anchor="t" rtlCol="0">
            <a:noAutofit/>
          </a:bodyPr>
          <a:lstStyle/>
          <a:p>
            <a:r>
              <a:rPr lang="en-US" sz="950" b="1"/>
              <a:t>ENG 150</a:t>
            </a:r>
            <a:endParaRPr lang="en-US" sz="950"/>
          </a:p>
          <a:p>
            <a:r>
              <a:rPr lang="en-US" sz="800"/>
              <a:t>Creative Writing</a:t>
            </a:r>
            <a:endParaRPr lang="en-US" sz="800"/>
          </a:p>
        </p:txBody>
      </p:sp>
      <p:sp>
        <p:nvSpPr>
          <p:cNvPr id="59" name="Shape 59"/>
          <p:cNvSpPr/>
          <p:nvPr/>
        </p:nvSpPr>
        <p:spPr>
          <a:xfrm>
            <a:off x="3550485" y="4241292"/>
            <a:ext cx="45720" cy="415671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</p:sp>
      <p:sp>
        <p:nvSpPr>
          <p:cNvPr id="60" name="Shape 60"/>
          <p:cNvSpPr/>
          <p:nvPr/>
        </p:nvSpPr>
        <p:spPr>
          <a:xfrm>
            <a:off x="2342170" y="4636008"/>
            <a:ext cx="1135162" cy="637794"/>
          </a:xfrm>
          <a:prstGeom prst="roundRect">
            <a:avLst>
              <a:gd name="adj" fmla="val 12000"/>
            </a:avLst>
          </a:prstGeom>
          <a:solidFill>
            <a:schemeClr val="accent2"/>
          </a:solidFill>
          <a:ln>
            <a:noFill/>
          </a:ln>
        </p:spPr>
        <p:txBody>
          <a:bodyPr wrap="square" lIns="73152" tIns="36576" rIns="45720" bIns="18288" anchor="t" rtlCol="0">
            <a:noAutofit/>
          </a:bodyPr>
          <a:lstStyle/>
          <a:p>
            <a:r>
              <a:rPr lang="en-US" sz="950" b="1"/>
              <a:t>BIO 120</a:t>
            </a:r>
            <a:endParaRPr lang="en-US" sz="950"/>
          </a:p>
          <a:p>
            <a:r>
              <a:rPr lang="en-US" sz="800"/>
              <a:t>Biology + Lab</a:t>
            </a:r>
            <a:endParaRPr lang="en-US" sz="800"/>
          </a:p>
        </p:txBody>
      </p:sp>
      <p:sp>
        <p:nvSpPr>
          <p:cNvPr id="61" name="Shape 61"/>
          <p:cNvSpPr/>
          <p:nvPr/>
        </p:nvSpPr>
        <p:spPr>
          <a:xfrm>
            <a:off x="2342170" y="4690872"/>
            <a:ext cx="45720" cy="528066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</p:sp>
      <p:sp>
        <p:nvSpPr>
          <p:cNvPr id="62" name="Shape 62"/>
          <p:cNvSpPr/>
          <p:nvPr/>
        </p:nvSpPr>
        <p:spPr>
          <a:xfrm>
            <a:off x="4758799" y="4636008"/>
            <a:ext cx="1135162" cy="1312164"/>
          </a:xfrm>
          <a:prstGeom prst="roundRect">
            <a:avLst>
              <a:gd name="adj" fmla="val 12000"/>
            </a:avLst>
          </a:prstGeom>
          <a:solidFill>
            <a:schemeClr val="accent2"/>
          </a:solidFill>
          <a:ln>
            <a:noFill/>
          </a:ln>
        </p:spPr>
        <p:txBody>
          <a:bodyPr wrap="square" lIns="73152" tIns="36576" rIns="45720" bIns="18288" anchor="t" rtlCol="0">
            <a:noAutofit/>
          </a:bodyPr>
          <a:lstStyle/>
          <a:p>
            <a:r>
              <a:rPr lang="en-US" sz="950" b="1"/>
              <a:t>BIO 120</a:t>
            </a:r>
            <a:endParaRPr lang="en-US" sz="950"/>
          </a:p>
          <a:p>
            <a:r>
              <a:rPr lang="en-US" sz="800"/>
              <a:t>Biology + Lab</a:t>
            </a:r>
            <a:endParaRPr lang="en-US" sz="800"/>
          </a:p>
          <a:p>
            <a:r>
              <a:rPr lang="en-US" sz="750">
                <a:solidFill>
                  <a:schemeClr val="tx2"/>
                </a:solidFill>
              </a:rPr>
              <a:t>Lab 2</a:t>
            </a:r>
            <a:endParaRPr lang="en-US" sz="750">
              <a:solidFill>
                <a:schemeClr val="tx2"/>
              </a:solidFill>
            </a:endParaRPr>
          </a:p>
        </p:txBody>
      </p:sp>
      <p:sp>
        <p:nvSpPr>
          <p:cNvPr id="63" name="Shape 63"/>
          <p:cNvSpPr/>
          <p:nvPr/>
        </p:nvSpPr>
        <p:spPr>
          <a:xfrm>
            <a:off x="4758799" y="4690872"/>
            <a:ext cx="45720" cy="1202436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</p:sp>
      <p:sp>
        <p:nvSpPr>
          <p:cNvPr id="64" name="Shape 64"/>
          <p:cNvSpPr/>
          <p:nvPr/>
        </p:nvSpPr>
        <p:spPr>
          <a:xfrm>
            <a:off x="5967113" y="4186428"/>
            <a:ext cx="1135162" cy="1312164"/>
          </a:xfrm>
          <a:prstGeom prst="roundRect">
            <a:avLst>
              <a:gd name="adj" fmla="val 12000"/>
            </a:avLst>
          </a:prstGeom>
          <a:solidFill>
            <a:schemeClr val="accent6"/>
          </a:solidFill>
          <a:ln>
            <a:noFill/>
          </a:ln>
        </p:spPr>
        <p:txBody>
          <a:bodyPr wrap="square" lIns="73152" tIns="36576" rIns="45720" bIns="18288" anchor="t" rtlCol="0">
            <a:noAutofit/>
          </a:bodyPr>
          <a:lstStyle/>
          <a:p>
            <a:r>
              <a:rPr lang="en-US" sz="950" b="1"/>
              <a:t>ART 105</a:t>
            </a:r>
            <a:endParaRPr lang="en-US" sz="950"/>
          </a:p>
          <a:p>
            <a:r>
              <a:rPr lang="en-US" sz="800"/>
              <a:t>Drawing Studio</a:t>
            </a:r>
            <a:endParaRPr lang="en-US" sz="800"/>
          </a:p>
          <a:p>
            <a:r>
              <a:rPr lang="en-US" sz="750">
                <a:solidFill>
                  <a:schemeClr val="tx2"/>
                </a:solidFill>
              </a:rPr>
              <a:t>Studio 5</a:t>
            </a:r>
            <a:endParaRPr lang="en-US" sz="750">
              <a:solidFill>
                <a:schemeClr val="tx2"/>
              </a:solidFill>
            </a:endParaRPr>
          </a:p>
        </p:txBody>
      </p:sp>
      <p:sp>
        <p:nvSpPr>
          <p:cNvPr id="65" name="Shape 65"/>
          <p:cNvSpPr/>
          <p:nvPr/>
        </p:nvSpPr>
        <p:spPr>
          <a:xfrm>
            <a:off x="5967113" y="4241292"/>
            <a:ext cx="45720" cy="1202436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</p:sp>
      <p:sp>
        <p:nvSpPr>
          <p:cNvPr id="66" name="Shape 66"/>
          <p:cNvSpPr/>
          <p:nvPr/>
        </p:nvSpPr>
        <p:spPr>
          <a:xfrm>
            <a:off x="7175427" y="2837688"/>
            <a:ext cx="1135162" cy="2211324"/>
          </a:xfrm>
          <a:prstGeom prst="roundRect">
            <a:avLst>
              <a:gd name="adj" fmla="val 12000"/>
            </a:avLst>
          </a:prstGeom>
          <a:solidFill>
            <a:schemeClr val="accent5"/>
          </a:solidFill>
          <a:ln>
            <a:noFill/>
          </a:ln>
        </p:spPr>
        <p:txBody>
          <a:bodyPr wrap="square" lIns="73152" tIns="36576" rIns="45720" bIns="18288" anchor="t" rtlCol="0">
            <a:noAutofit/>
          </a:bodyPr>
          <a:lstStyle/>
          <a:p>
            <a:r>
              <a:rPr lang="en-US" sz="950" b="1"/>
              <a:t>Work</a:t>
            </a:r>
            <a:endParaRPr lang="en-US" sz="950"/>
          </a:p>
          <a:p>
            <a:r>
              <a:rPr lang="en-US" sz="800"/>
              <a:t>Café shift</a:t>
            </a:r>
            <a:endParaRPr lang="en-US" sz="800"/>
          </a:p>
          <a:p>
            <a:r>
              <a:rPr lang="en-US" sz="750">
                <a:solidFill>
                  <a:schemeClr val="tx2"/>
                </a:solidFill>
              </a:rPr>
              <a:t>Main St.</a:t>
            </a:r>
            <a:endParaRPr lang="en-US" sz="750">
              <a:solidFill>
                <a:schemeClr val="tx2"/>
              </a:solidFill>
            </a:endParaRPr>
          </a:p>
        </p:txBody>
      </p:sp>
      <p:sp>
        <p:nvSpPr>
          <p:cNvPr id="67" name="Shape 67"/>
          <p:cNvSpPr/>
          <p:nvPr/>
        </p:nvSpPr>
        <p:spPr>
          <a:xfrm>
            <a:off x="7175427" y="2892552"/>
            <a:ext cx="45720" cy="2101596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</p:sp>
      <p:sp>
        <p:nvSpPr>
          <p:cNvPr id="68" name="Shape 68"/>
          <p:cNvSpPr/>
          <p:nvPr/>
        </p:nvSpPr>
        <p:spPr>
          <a:xfrm>
            <a:off x="8383742" y="3736848"/>
            <a:ext cx="1135162" cy="1761744"/>
          </a:xfrm>
          <a:prstGeom prst="roundRect">
            <a:avLst>
              <a:gd name="adj" fmla="val 12000"/>
            </a:avLst>
          </a:prstGeom>
          <a:solidFill>
            <a:schemeClr val="accent5"/>
          </a:solidFill>
          <a:ln>
            <a:noFill/>
          </a:ln>
        </p:spPr>
        <p:txBody>
          <a:bodyPr wrap="square" lIns="73152" tIns="36576" rIns="45720" bIns="18288" anchor="t" rtlCol="0">
            <a:noAutofit/>
          </a:bodyPr>
          <a:lstStyle/>
          <a:p>
            <a:r>
              <a:rPr lang="en-US" sz="950" b="1"/>
              <a:t>Work</a:t>
            </a:r>
            <a:endParaRPr lang="en-US" sz="950"/>
          </a:p>
          <a:p>
            <a:r>
              <a:rPr lang="en-US" sz="800"/>
              <a:t>Café shift</a:t>
            </a:r>
            <a:endParaRPr lang="en-US" sz="800"/>
          </a:p>
          <a:p>
            <a:r>
              <a:rPr lang="en-US" sz="750">
                <a:solidFill>
                  <a:schemeClr val="tx2"/>
                </a:solidFill>
              </a:rPr>
              <a:t>Main St.</a:t>
            </a:r>
            <a:endParaRPr lang="en-US" sz="750">
              <a:solidFill>
                <a:schemeClr val="tx2"/>
              </a:solidFill>
            </a:endParaRPr>
          </a:p>
        </p:txBody>
      </p:sp>
      <p:sp>
        <p:nvSpPr>
          <p:cNvPr id="69" name="Shape 69"/>
          <p:cNvSpPr/>
          <p:nvPr/>
        </p:nvSpPr>
        <p:spPr>
          <a:xfrm>
            <a:off x="8383742" y="3791712"/>
            <a:ext cx="45720" cy="1652016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</p:sp>
      <p:sp>
        <p:nvSpPr>
          <p:cNvPr id="70" name="Shape 70"/>
          <p:cNvSpPr/>
          <p:nvPr/>
        </p:nvSpPr>
        <p:spPr>
          <a:xfrm>
            <a:off x="1133856" y="6209538"/>
            <a:ext cx="1135162" cy="413004"/>
          </a:xfrm>
          <a:prstGeom prst="roundRect">
            <a:avLst>
              <a:gd name="adj" fmla="val 12000"/>
            </a:avLst>
          </a:prstGeom>
          <a:solidFill>
            <a:srgbClr val="C9EEF0"/>
          </a:solidFill>
          <a:ln>
            <a:noFill/>
          </a:ln>
        </p:spPr>
        <p:txBody>
          <a:bodyPr wrap="square" lIns="73152" tIns="36576" rIns="45720" bIns="18288" anchor="t" rtlCol="0">
            <a:noAutofit/>
          </a:bodyPr>
          <a:lstStyle/>
          <a:p>
            <a:r>
              <a:rPr lang="en-US" sz="950" b="1"/>
              <a:t>Gym</a:t>
            </a:r>
            <a:endParaRPr lang="en-US" sz="950"/>
          </a:p>
          <a:p>
            <a:r>
              <a:rPr lang="en-US" sz="800"/>
              <a:t>Workout</a:t>
            </a:r>
            <a:endParaRPr lang="en-US" sz="800"/>
          </a:p>
        </p:txBody>
      </p:sp>
      <p:sp>
        <p:nvSpPr>
          <p:cNvPr id="71" name="Shape 71"/>
          <p:cNvSpPr/>
          <p:nvPr/>
        </p:nvSpPr>
        <p:spPr>
          <a:xfrm>
            <a:off x="1133856" y="6264402"/>
            <a:ext cx="45720" cy="303276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</p:sp>
      <p:sp>
        <p:nvSpPr>
          <p:cNvPr id="72" name="Shape 72"/>
          <p:cNvSpPr/>
          <p:nvPr/>
        </p:nvSpPr>
        <p:spPr>
          <a:xfrm>
            <a:off x="3550485" y="6209538"/>
            <a:ext cx="1135162" cy="413004"/>
          </a:xfrm>
          <a:prstGeom prst="roundRect">
            <a:avLst>
              <a:gd name="adj" fmla="val 12000"/>
            </a:avLst>
          </a:prstGeom>
          <a:solidFill>
            <a:srgbClr val="C9EEF0"/>
          </a:solidFill>
          <a:ln>
            <a:noFill/>
          </a:ln>
        </p:spPr>
        <p:txBody>
          <a:bodyPr wrap="square" lIns="73152" tIns="36576" rIns="45720" bIns="18288" anchor="t" rtlCol="0">
            <a:noAutofit/>
          </a:bodyPr>
          <a:lstStyle/>
          <a:p>
            <a:r>
              <a:rPr lang="en-US" sz="950" b="1"/>
              <a:t>Gym</a:t>
            </a:r>
            <a:endParaRPr lang="en-US" sz="950"/>
          </a:p>
          <a:p>
            <a:r>
              <a:rPr lang="en-US" sz="800"/>
              <a:t>Workout</a:t>
            </a:r>
            <a:endParaRPr lang="en-US" sz="800"/>
          </a:p>
        </p:txBody>
      </p:sp>
      <p:sp>
        <p:nvSpPr>
          <p:cNvPr id="73" name="Shape 73"/>
          <p:cNvSpPr/>
          <p:nvPr/>
        </p:nvSpPr>
        <p:spPr>
          <a:xfrm>
            <a:off x="3550485" y="6264402"/>
            <a:ext cx="45720" cy="303276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</p:sp>
      <p:sp>
        <p:nvSpPr>
          <p:cNvPr id="74" name="Shape 74"/>
          <p:cNvSpPr/>
          <p:nvPr/>
        </p:nvSpPr>
        <p:spPr>
          <a:xfrm>
            <a:off x="5967113" y="6209538"/>
            <a:ext cx="1135162" cy="413004"/>
          </a:xfrm>
          <a:prstGeom prst="roundRect">
            <a:avLst>
              <a:gd name="adj" fmla="val 12000"/>
            </a:avLst>
          </a:prstGeom>
          <a:solidFill>
            <a:srgbClr val="C9EEF0"/>
          </a:solidFill>
          <a:ln>
            <a:noFill/>
          </a:ln>
        </p:spPr>
        <p:txBody>
          <a:bodyPr wrap="square" lIns="73152" tIns="36576" rIns="45720" bIns="18288" anchor="t" rtlCol="0">
            <a:noAutofit/>
          </a:bodyPr>
          <a:lstStyle/>
          <a:p>
            <a:r>
              <a:rPr lang="en-US" sz="950" b="1"/>
              <a:t>Gym</a:t>
            </a:r>
            <a:endParaRPr lang="en-US" sz="950"/>
          </a:p>
          <a:p>
            <a:r>
              <a:rPr lang="en-US" sz="800"/>
              <a:t>Workout</a:t>
            </a:r>
            <a:endParaRPr lang="en-US" sz="800"/>
          </a:p>
        </p:txBody>
      </p:sp>
      <p:sp>
        <p:nvSpPr>
          <p:cNvPr id="75" name="Shape 75"/>
          <p:cNvSpPr/>
          <p:nvPr/>
        </p:nvSpPr>
        <p:spPr>
          <a:xfrm>
            <a:off x="5967113" y="6264402"/>
            <a:ext cx="45720" cy="303276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Weekly College Schedule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/>
              <a:t>Term: ____________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US"/>
              <a:t>Name: ____________________</a:t>
            </a:r>
            <a:endParaRPr lang="en-US"/>
          </a:p>
          <a:p>
            <a:r>
              <a:rPr lang="en-US"/>
              <a:t>Credits: ______</a:t>
            </a:r>
            <a:endParaRPr lang="en-US"/>
          </a:p>
        </p:txBody>
      </p:sp>
      <p:sp>
        <p:nvSpPr>
          <p:cNvPr id="5" name="Shape 5"/>
          <p:cNvSpPr/>
          <p:nvPr/>
        </p:nvSpPr>
        <p:spPr>
          <a:xfrm>
            <a:off x="1124712" y="1554480"/>
            <a:ext cx="1153450" cy="292608"/>
          </a:xfrm>
          <a:prstGeom prst="roundRect">
            <a:avLst>
              <a:gd name="adj" fmla="val 35000"/>
            </a:avLst>
          </a:prstGeom>
          <a:solidFill>
            <a:schemeClr val="tx1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000" b="1" spc="150">
                <a:solidFill>
                  <a:schemeClr val="bg1"/>
                </a:solidFill>
              </a:rPr>
              <a:t>MON</a:t>
            </a:r>
            <a:endParaRPr lang="en-US" sz="1000">
              <a:solidFill>
                <a:schemeClr val="bg1"/>
              </a:solidFill>
            </a:endParaRPr>
          </a:p>
        </p:txBody>
      </p:sp>
      <p:sp>
        <p:nvSpPr>
          <p:cNvPr id="6" name="Shape 6"/>
          <p:cNvSpPr/>
          <p:nvPr/>
        </p:nvSpPr>
        <p:spPr>
          <a:xfrm>
            <a:off x="2333026" y="1554480"/>
            <a:ext cx="1153450" cy="292608"/>
          </a:xfrm>
          <a:prstGeom prst="roundRect">
            <a:avLst>
              <a:gd name="adj" fmla="val 35000"/>
            </a:avLst>
          </a:prstGeom>
          <a:solidFill>
            <a:schemeClr val="tx1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000" b="1" spc="150">
                <a:solidFill>
                  <a:schemeClr val="bg1"/>
                </a:solidFill>
              </a:rPr>
              <a:t>TUE</a:t>
            </a:r>
            <a:endParaRPr lang="en-US" sz="1000">
              <a:solidFill>
                <a:schemeClr val="bg1"/>
              </a:solidFill>
            </a:endParaRPr>
          </a:p>
        </p:txBody>
      </p:sp>
      <p:sp>
        <p:nvSpPr>
          <p:cNvPr id="7" name="Shape 7"/>
          <p:cNvSpPr/>
          <p:nvPr/>
        </p:nvSpPr>
        <p:spPr>
          <a:xfrm>
            <a:off x="3541341" y="1554480"/>
            <a:ext cx="1153450" cy="292608"/>
          </a:xfrm>
          <a:prstGeom prst="roundRect">
            <a:avLst>
              <a:gd name="adj" fmla="val 35000"/>
            </a:avLst>
          </a:prstGeom>
          <a:solidFill>
            <a:schemeClr val="tx1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000" b="1" spc="150">
                <a:solidFill>
                  <a:schemeClr val="bg1"/>
                </a:solidFill>
              </a:rPr>
              <a:t>WED</a:t>
            </a:r>
            <a:endParaRPr lang="en-US" sz="1000">
              <a:solidFill>
                <a:schemeClr val="bg1"/>
              </a:solidFill>
            </a:endParaRPr>
          </a:p>
        </p:txBody>
      </p:sp>
      <p:sp>
        <p:nvSpPr>
          <p:cNvPr id="8" name="Shape 8"/>
          <p:cNvSpPr/>
          <p:nvPr/>
        </p:nvSpPr>
        <p:spPr>
          <a:xfrm>
            <a:off x="4749655" y="1554480"/>
            <a:ext cx="1153450" cy="292608"/>
          </a:xfrm>
          <a:prstGeom prst="roundRect">
            <a:avLst>
              <a:gd name="adj" fmla="val 35000"/>
            </a:avLst>
          </a:prstGeom>
          <a:solidFill>
            <a:schemeClr val="tx1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000" b="1" spc="150">
                <a:solidFill>
                  <a:schemeClr val="bg1"/>
                </a:solidFill>
              </a:rPr>
              <a:t>THU</a:t>
            </a:r>
            <a:endParaRPr lang="en-US" sz="1000">
              <a:solidFill>
                <a:schemeClr val="bg1"/>
              </a:solidFill>
            </a:endParaRPr>
          </a:p>
        </p:txBody>
      </p:sp>
      <p:sp>
        <p:nvSpPr>
          <p:cNvPr id="9" name="Shape 9"/>
          <p:cNvSpPr/>
          <p:nvPr/>
        </p:nvSpPr>
        <p:spPr>
          <a:xfrm>
            <a:off x="5957969" y="1554480"/>
            <a:ext cx="1153450" cy="292608"/>
          </a:xfrm>
          <a:prstGeom prst="roundRect">
            <a:avLst>
              <a:gd name="adj" fmla="val 35000"/>
            </a:avLst>
          </a:prstGeom>
          <a:solidFill>
            <a:schemeClr val="tx1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000" b="1" spc="150">
                <a:solidFill>
                  <a:schemeClr val="bg1"/>
                </a:solidFill>
              </a:rPr>
              <a:t>FRI</a:t>
            </a:r>
            <a:endParaRPr lang="en-US" sz="1000">
              <a:solidFill>
                <a:schemeClr val="bg1"/>
              </a:solidFill>
            </a:endParaRPr>
          </a:p>
        </p:txBody>
      </p:sp>
      <p:sp>
        <p:nvSpPr>
          <p:cNvPr id="10" name="Shape 10"/>
          <p:cNvSpPr/>
          <p:nvPr/>
        </p:nvSpPr>
        <p:spPr>
          <a:xfrm>
            <a:off x="7166283" y="1554480"/>
            <a:ext cx="1153450" cy="292608"/>
          </a:xfrm>
          <a:prstGeom prst="roundRect">
            <a:avLst>
              <a:gd name="adj" fmla="val 35000"/>
            </a:avLst>
          </a:prstGeom>
          <a:solidFill>
            <a:schemeClr val="bg2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000" b="1" spc="150">
                <a:solidFill>
                  <a:schemeClr val="tx1"/>
                </a:solidFill>
              </a:rPr>
              <a:t>SAT</a:t>
            </a:r>
            <a:endParaRPr lang="en-US" sz="1000">
              <a:solidFill>
                <a:schemeClr val="tx1"/>
              </a:solidFill>
            </a:endParaRPr>
          </a:p>
        </p:txBody>
      </p:sp>
      <p:sp>
        <p:nvSpPr>
          <p:cNvPr id="11" name="Shape 11"/>
          <p:cNvSpPr/>
          <p:nvPr/>
        </p:nvSpPr>
        <p:spPr>
          <a:xfrm>
            <a:off x="8374598" y="1554480"/>
            <a:ext cx="1153450" cy="292608"/>
          </a:xfrm>
          <a:prstGeom prst="roundRect">
            <a:avLst>
              <a:gd name="adj" fmla="val 35000"/>
            </a:avLst>
          </a:prstGeom>
          <a:solidFill>
            <a:schemeClr val="bg2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000" b="1" spc="150">
                <a:solidFill>
                  <a:schemeClr val="tx1"/>
                </a:solidFill>
              </a:rPr>
              <a:t>SUN</a:t>
            </a:r>
            <a:endParaRPr lang="en-US" sz="1000">
              <a:solidFill>
                <a:schemeClr val="tx1"/>
              </a:solidFill>
            </a:endParaRPr>
          </a:p>
        </p:txBody>
      </p:sp>
      <p:cxnSp>
        <p:nvCxnSpPr>
          <p:cNvPr id="12" name="Line 12"/>
          <p:cNvCxnSpPr/>
          <p:nvPr/>
        </p:nvCxnSpPr>
        <p:spPr>
          <a:xfrm>
            <a:off x="1097280" y="1920240"/>
            <a:ext cx="8458200" cy="0"/>
          </a:xfrm>
          <a:prstGeom prst="line">
            <a:avLst/>
          </a:prstGeom>
          <a:ln w="6350">
            <a:solidFill>
              <a:schemeClr val="tx2">
                <a:alpha val="35000"/>
              </a:schemeClr>
            </a:solidFill>
          </a:ln>
        </p:spPr>
      </p:cxnSp>
      <p:sp>
        <p:nvSpPr>
          <p:cNvPr id="13" name="Shape 13"/>
          <p:cNvSpPr txBox="1"/>
          <p:nvPr/>
        </p:nvSpPr>
        <p:spPr>
          <a:xfrm>
            <a:off x="457200" y="1810512"/>
            <a:ext cx="54864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/>
            <a:r>
              <a:rPr lang="en-US" sz="850">
                <a:solidFill>
                  <a:schemeClr val="tx2"/>
                </a:solidFill>
              </a:rPr>
              <a:t>8am</a:t>
            </a:r>
            <a:endParaRPr lang="en-US" sz="850">
              <a:solidFill>
                <a:schemeClr val="tx2"/>
              </a:solidFill>
            </a:endParaRPr>
          </a:p>
        </p:txBody>
      </p:sp>
      <p:cxnSp>
        <p:nvCxnSpPr>
          <p:cNvPr id="14" name="Line 14"/>
          <p:cNvCxnSpPr/>
          <p:nvPr/>
        </p:nvCxnSpPr>
        <p:spPr>
          <a:xfrm>
            <a:off x="1097280" y="2369820"/>
            <a:ext cx="8458200" cy="0"/>
          </a:xfrm>
          <a:prstGeom prst="line">
            <a:avLst/>
          </a:prstGeom>
          <a:ln w="6350">
            <a:solidFill>
              <a:schemeClr val="tx2">
                <a:alpha val="35000"/>
              </a:schemeClr>
            </a:solidFill>
          </a:ln>
        </p:spPr>
      </p:cxnSp>
      <p:sp>
        <p:nvSpPr>
          <p:cNvPr id="15" name="Shape 15"/>
          <p:cNvSpPr txBox="1"/>
          <p:nvPr/>
        </p:nvSpPr>
        <p:spPr>
          <a:xfrm>
            <a:off x="457200" y="2260092"/>
            <a:ext cx="54864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/>
            <a:r>
              <a:rPr lang="en-US" sz="850">
                <a:solidFill>
                  <a:schemeClr val="tx2"/>
                </a:solidFill>
              </a:rPr>
              <a:t>9am</a:t>
            </a:r>
            <a:endParaRPr lang="en-US" sz="850">
              <a:solidFill>
                <a:schemeClr val="tx2"/>
              </a:solidFill>
            </a:endParaRPr>
          </a:p>
        </p:txBody>
      </p:sp>
      <p:cxnSp>
        <p:nvCxnSpPr>
          <p:cNvPr id="16" name="Line 16"/>
          <p:cNvCxnSpPr/>
          <p:nvPr/>
        </p:nvCxnSpPr>
        <p:spPr>
          <a:xfrm>
            <a:off x="1097280" y="2819400"/>
            <a:ext cx="8458200" cy="0"/>
          </a:xfrm>
          <a:prstGeom prst="line">
            <a:avLst/>
          </a:prstGeom>
          <a:ln w="6350">
            <a:solidFill>
              <a:schemeClr val="tx2">
                <a:alpha val="35000"/>
              </a:schemeClr>
            </a:solidFill>
          </a:ln>
        </p:spPr>
      </p:cxnSp>
      <p:sp>
        <p:nvSpPr>
          <p:cNvPr id="17" name="Shape 17"/>
          <p:cNvSpPr txBox="1"/>
          <p:nvPr/>
        </p:nvSpPr>
        <p:spPr>
          <a:xfrm>
            <a:off x="457200" y="2709672"/>
            <a:ext cx="54864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/>
            <a:r>
              <a:rPr lang="en-US" sz="850">
                <a:solidFill>
                  <a:schemeClr val="tx2"/>
                </a:solidFill>
              </a:rPr>
              <a:t>10am</a:t>
            </a:r>
            <a:endParaRPr lang="en-US" sz="850">
              <a:solidFill>
                <a:schemeClr val="tx2"/>
              </a:solidFill>
            </a:endParaRPr>
          </a:p>
        </p:txBody>
      </p:sp>
      <p:cxnSp>
        <p:nvCxnSpPr>
          <p:cNvPr id="18" name="Line 18"/>
          <p:cNvCxnSpPr/>
          <p:nvPr/>
        </p:nvCxnSpPr>
        <p:spPr>
          <a:xfrm>
            <a:off x="1097280" y="3268980"/>
            <a:ext cx="8458200" cy="0"/>
          </a:xfrm>
          <a:prstGeom prst="line">
            <a:avLst/>
          </a:prstGeom>
          <a:ln w="6350">
            <a:solidFill>
              <a:schemeClr val="tx2">
                <a:alpha val="35000"/>
              </a:schemeClr>
            </a:solidFill>
          </a:ln>
        </p:spPr>
      </p:cxnSp>
      <p:sp>
        <p:nvSpPr>
          <p:cNvPr id="19" name="Shape 19"/>
          <p:cNvSpPr txBox="1"/>
          <p:nvPr/>
        </p:nvSpPr>
        <p:spPr>
          <a:xfrm>
            <a:off x="457200" y="3159252"/>
            <a:ext cx="54864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/>
            <a:r>
              <a:rPr lang="en-US" sz="850">
                <a:solidFill>
                  <a:schemeClr val="tx2"/>
                </a:solidFill>
              </a:rPr>
              <a:t>11am</a:t>
            </a:r>
            <a:endParaRPr lang="en-US" sz="850">
              <a:solidFill>
                <a:schemeClr val="tx2"/>
              </a:solidFill>
            </a:endParaRPr>
          </a:p>
        </p:txBody>
      </p:sp>
      <p:cxnSp>
        <p:nvCxnSpPr>
          <p:cNvPr id="20" name="Line 20"/>
          <p:cNvCxnSpPr/>
          <p:nvPr/>
        </p:nvCxnSpPr>
        <p:spPr>
          <a:xfrm>
            <a:off x="1097280" y="3718560"/>
            <a:ext cx="8458200" cy="0"/>
          </a:xfrm>
          <a:prstGeom prst="line">
            <a:avLst/>
          </a:prstGeom>
          <a:ln w="6350">
            <a:solidFill>
              <a:schemeClr val="tx2">
                <a:alpha val="35000"/>
              </a:schemeClr>
            </a:solidFill>
          </a:ln>
        </p:spPr>
      </p:cxnSp>
      <p:sp>
        <p:nvSpPr>
          <p:cNvPr id="21" name="Shape 21"/>
          <p:cNvSpPr txBox="1"/>
          <p:nvPr/>
        </p:nvSpPr>
        <p:spPr>
          <a:xfrm>
            <a:off x="457200" y="3608832"/>
            <a:ext cx="54864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/>
            <a:r>
              <a:rPr lang="en-US" sz="850">
                <a:solidFill>
                  <a:schemeClr val="tx2"/>
                </a:solidFill>
              </a:rPr>
              <a:t>12pm</a:t>
            </a:r>
            <a:endParaRPr lang="en-US" sz="850">
              <a:solidFill>
                <a:schemeClr val="tx2"/>
              </a:solidFill>
            </a:endParaRPr>
          </a:p>
        </p:txBody>
      </p:sp>
      <p:cxnSp>
        <p:nvCxnSpPr>
          <p:cNvPr id="22" name="Line 22"/>
          <p:cNvCxnSpPr/>
          <p:nvPr/>
        </p:nvCxnSpPr>
        <p:spPr>
          <a:xfrm>
            <a:off x="1097280" y="4168140"/>
            <a:ext cx="8458200" cy="0"/>
          </a:xfrm>
          <a:prstGeom prst="line">
            <a:avLst/>
          </a:prstGeom>
          <a:ln w="6350">
            <a:solidFill>
              <a:schemeClr val="tx2">
                <a:alpha val="35000"/>
              </a:schemeClr>
            </a:solidFill>
          </a:ln>
        </p:spPr>
      </p:cxnSp>
      <p:sp>
        <p:nvSpPr>
          <p:cNvPr id="23" name="Shape 23"/>
          <p:cNvSpPr txBox="1"/>
          <p:nvPr/>
        </p:nvSpPr>
        <p:spPr>
          <a:xfrm>
            <a:off x="457200" y="4058412"/>
            <a:ext cx="54864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/>
            <a:r>
              <a:rPr lang="en-US" sz="850">
                <a:solidFill>
                  <a:schemeClr val="tx2"/>
                </a:solidFill>
              </a:rPr>
              <a:t>1pm</a:t>
            </a:r>
            <a:endParaRPr lang="en-US" sz="850">
              <a:solidFill>
                <a:schemeClr val="tx2"/>
              </a:solidFill>
            </a:endParaRPr>
          </a:p>
        </p:txBody>
      </p:sp>
      <p:cxnSp>
        <p:nvCxnSpPr>
          <p:cNvPr id="24" name="Line 24"/>
          <p:cNvCxnSpPr/>
          <p:nvPr/>
        </p:nvCxnSpPr>
        <p:spPr>
          <a:xfrm>
            <a:off x="1097280" y="4617720"/>
            <a:ext cx="8458200" cy="0"/>
          </a:xfrm>
          <a:prstGeom prst="line">
            <a:avLst/>
          </a:prstGeom>
          <a:ln w="6350">
            <a:solidFill>
              <a:schemeClr val="tx2">
                <a:alpha val="35000"/>
              </a:schemeClr>
            </a:solidFill>
          </a:ln>
        </p:spPr>
      </p:cxnSp>
      <p:sp>
        <p:nvSpPr>
          <p:cNvPr id="25" name="Shape 25"/>
          <p:cNvSpPr txBox="1"/>
          <p:nvPr/>
        </p:nvSpPr>
        <p:spPr>
          <a:xfrm>
            <a:off x="457200" y="4507992"/>
            <a:ext cx="54864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/>
            <a:r>
              <a:rPr lang="en-US" sz="850">
                <a:solidFill>
                  <a:schemeClr val="tx2"/>
                </a:solidFill>
              </a:rPr>
              <a:t>2pm</a:t>
            </a:r>
            <a:endParaRPr lang="en-US" sz="850">
              <a:solidFill>
                <a:schemeClr val="tx2"/>
              </a:solidFill>
            </a:endParaRPr>
          </a:p>
        </p:txBody>
      </p:sp>
      <p:cxnSp>
        <p:nvCxnSpPr>
          <p:cNvPr id="26" name="Line 26"/>
          <p:cNvCxnSpPr/>
          <p:nvPr/>
        </p:nvCxnSpPr>
        <p:spPr>
          <a:xfrm>
            <a:off x="1097280" y="5067300"/>
            <a:ext cx="8458200" cy="0"/>
          </a:xfrm>
          <a:prstGeom prst="line">
            <a:avLst/>
          </a:prstGeom>
          <a:ln w="6350">
            <a:solidFill>
              <a:schemeClr val="tx2">
                <a:alpha val="35000"/>
              </a:schemeClr>
            </a:solidFill>
          </a:ln>
        </p:spPr>
      </p:cxnSp>
      <p:sp>
        <p:nvSpPr>
          <p:cNvPr id="27" name="Shape 27"/>
          <p:cNvSpPr txBox="1"/>
          <p:nvPr/>
        </p:nvSpPr>
        <p:spPr>
          <a:xfrm>
            <a:off x="457200" y="4957572"/>
            <a:ext cx="54864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/>
            <a:r>
              <a:rPr lang="en-US" sz="850">
                <a:solidFill>
                  <a:schemeClr val="tx2"/>
                </a:solidFill>
              </a:rPr>
              <a:t>3pm</a:t>
            </a:r>
            <a:endParaRPr lang="en-US" sz="850">
              <a:solidFill>
                <a:schemeClr val="tx2"/>
              </a:solidFill>
            </a:endParaRPr>
          </a:p>
        </p:txBody>
      </p:sp>
      <p:cxnSp>
        <p:nvCxnSpPr>
          <p:cNvPr id="28" name="Line 28"/>
          <p:cNvCxnSpPr/>
          <p:nvPr/>
        </p:nvCxnSpPr>
        <p:spPr>
          <a:xfrm>
            <a:off x="1097280" y="5516880"/>
            <a:ext cx="8458200" cy="0"/>
          </a:xfrm>
          <a:prstGeom prst="line">
            <a:avLst/>
          </a:prstGeom>
          <a:ln w="6350">
            <a:solidFill>
              <a:schemeClr val="tx2">
                <a:alpha val="35000"/>
              </a:schemeClr>
            </a:solidFill>
          </a:ln>
        </p:spPr>
      </p:cxnSp>
      <p:sp>
        <p:nvSpPr>
          <p:cNvPr id="29" name="Shape 29"/>
          <p:cNvSpPr txBox="1"/>
          <p:nvPr/>
        </p:nvSpPr>
        <p:spPr>
          <a:xfrm>
            <a:off x="457200" y="5407152"/>
            <a:ext cx="54864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/>
            <a:r>
              <a:rPr lang="en-US" sz="850">
                <a:solidFill>
                  <a:schemeClr val="tx2"/>
                </a:solidFill>
              </a:rPr>
              <a:t>4pm</a:t>
            </a:r>
            <a:endParaRPr lang="en-US" sz="850">
              <a:solidFill>
                <a:schemeClr val="tx2"/>
              </a:solidFill>
            </a:endParaRPr>
          </a:p>
        </p:txBody>
      </p:sp>
      <p:cxnSp>
        <p:nvCxnSpPr>
          <p:cNvPr id="30" name="Line 30"/>
          <p:cNvCxnSpPr/>
          <p:nvPr/>
        </p:nvCxnSpPr>
        <p:spPr>
          <a:xfrm>
            <a:off x="1097280" y="5966460"/>
            <a:ext cx="8458200" cy="0"/>
          </a:xfrm>
          <a:prstGeom prst="line">
            <a:avLst/>
          </a:prstGeom>
          <a:ln w="6350">
            <a:solidFill>
              <a:schemeClr val="tx2">
                <a:alpha val="35000"/>
              </a:schemeClr>
            </a:solidFill>
          </a:ln>
        </p:spPr>
      </p:cxnSp>
      <p:sp>
        <p:nvSpPr>
          <p:cNvPr id="31" name="Shape 31"/>
          <p:cNvSpPr txBox="1"/>
          <p:nvPr/>
        </p:nvSpPr>
        <p:spPr>
          <a:xfrm>
            <a:off x="457200" y="5856732"/>
            <a:ext cx="54864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/>
            <a:r>
              <a:rPr lang="en-US" sz="850">
                <a:solidFill>
                  <a:schemeClr val="tx2"/>
                </a:solidFill>
              </a:rPr>
              <a:t>5pm</a:t>
            </a:r>
            <a:endParaRPr lang="en-US" sz="850">
              <a:solidFill>
                <a:schemeClr val="tx2"/>
              </a:solidFill>
            </a:endParaRPr>
          </a:p>
        </p:txBody>
      </p:sp>
      <p:cxnSp>
        <p:nvCxnSpPr>
          <p:cNvPr id="32" name="Line 32"/>
          <p:cNvCxnSpPr/>
          <p:nvPr/>
        </p:nvCxnSpPr>
        <p:spPr>
          <a:xfrm>
            <a:off x="1097280" y="6416040"/>
            <a:ext cx="8458200" cy="0"/>
          </a:xfrm>
          <a:prstGeom prst="line">
            <a:avLst/>
          </a:prstGeom>
          <a:ln w="6350">
            <a:solidFill>
              <a:schemeClr val="tx2">
                <a:alpha val="35000"/>
              </a:schemeClr>
            </a:solidFill>
          </a:ln>
        </p:spPr>
      </p:cxnSp>
      <p:sp>
        <p:nvSpPr>
          <p:cNvPr id="33" name="Shape 33"/>
          <p:cNvSpPr txBox="1"/>
          <p:nvPr/>
        </p:nvSpPr>
        <p:spPr>
          <a:xfrm>
            <a:off x="457200" y="6306312"/>
            <a:ext cx="54864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/>
            <a:r>
              <a:rPr lang="en-US" sz="850">
                <a:solidFill>
                  <a:schemeClr val="tx2"/>
                </a:solidFill>
              </a:rPr>
              <a:t>6pm</a:t>
            </a:r>
            <a:endParaRPr lang="en-US" sz="850">
              <a:solidFill>
                <a:schemeClr val="tx2"/>
              </a:solidFill>
            </a:endParaRPr>
          </a:p>
        </p:txBody>
      </p:sp>
      <p:cxnSp>
        <p:nvCxnSpPr>
          <p:cNvPr id="34" name="Line 34"/>
          <p:cNvCxnSpPr/>
          <p:nvPr/>
        </p:nvCxnSpPr>
        <p:spPr>
          <a:xfrm>
            <a:off x="1097280" y="6865620"/>
            <a:ext cx="8458200" cy="0"/>
          </a:xfrm>
          <a:prstGeom prst="line">
            <a:avLst/>
          </a:prstGeom>
          <a:ln w="6350">
            <a:solidFill>
              <a:schemeClr val="tx2">
                <a:alpha val="35000"/>
              </a:schemeClr>
            </a:solidFill>
          </a:ln>
        </p:spPr>
      </p:cxnSp>
      <p:sp>
        <p:nvSpPr>
          <p:cNvPr id="35" name="Shape 35"/>
          <p:cNvSpPr txBox="1"/>
          <p:nvPr/>
        </p:nvSpPr>
        <p:spPr>
          <a:xfrm>
            <a:off x="457200" y="6755892"/>
            <a:ext cx="54864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/>
            <a:r>
              <a:rPr lang="en-US" sz="850">
                <a:solidFill>
                  <a:schemeClr val="tx2"/>
                </a:solidFill>
              </a:rPr>
              <a:t>7pm</a:t>
            </a:r>
            <a:endParaRPr lang="en-US" sz="850">
              <a:solidFill>
                <a:schemeClr val="tx2"/>
              </a:solidFill>
            </a:endParaRPr>
          </a:p>
        </p:txBody>
      </p:sp>
      <p:cxnSp>
        <p:nvCxnSpPr>
          <p:cNvPr id="36" name="Line 36"/>
          <p:cNvCxnSpPr/>
          <p:nvPr/>
        </p:nvCxnSpPr>
        <p:spPr>
          <a:xfrm>
            <a:off x="1097280" y="7315200"/>
            <a:ext cx="8458200" cy="0"/>
          </a:xfrm>
          <a:prstGeom prst="line">
            <a:avLst/>
          </a:prstGeom>
          <a:ln w="6350">
            <a:solidFill>
              <a:schemeClr val="tx2">
                <a:alpha val="35000"/>
              </a:schemeClr>
            </a:solidFill>
          </a:ln>
        </p:spPr>
      </p:cxnSp>
      <p:sp>
        <p:nvSpPr>
          <p:cNvPr id="37" name="Shape 37"/>
          <p:cNvSpPr txBox="1"/>
          <p:nvPr/>
        </p:nvSpPr>
        <p:spPr>
          <a:xfrm>
            <a:off x="457200" y="7205472"/>
            <a:ext cx="54864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/>
            <a:r>
              <a:rPr lang="en-US" sz="850">
                <a:solidFill>
                  <a:schemeClr val="tx2"/>
                </a:solidFill>
              </a:rPr>
              <a:t>8pm</a:t>
            </a:r>
            <a:endParaRPr lang="en-US" sz="850">
              <a:solidFill>
                <a:schemeClr val="tx2"/>
              </a:solidFill>
            </a:endParaRPr>
          </a:p>
        </p:txBody>
      </p:sp>
      <p:cxnSp>
        <p:nvCxnSpPr>
          <p:cNvPr id="38" name="Line 38"/>
          <p:cNvCxnSpPr/>
          <p:nvPr/>
        </p:nvCxnSpPr>
        <p:spPr>
          <a:xfrm>
            <a:off x="1097280" y="1920240"/>
            <a:ext cx="0" cy="5394960"/>
          </a:xfrm>
          <a:prstGeom prst="line">
            <a:avLst/>
          </a:prstGeom>
          <a:ln w="6350">
            <a:solidFill>
              <a:schemeClr val="tx2">
                <a:alpha val="20000"/>
              </a:schemeClr>
            </a:solidFill>
          </a:ln>
        </p:spPr>
      </p:cxnSp>
      <p:cxnSp>
        <p:nvCxnSpPr>
          <p:cNvPr id="39" name="Line 39"/>
          <p:cNvCxnSpPr/>
          <p:nvPr/>
        </p:nvCxnSpPr>
        <p:spPr>
          <a:xfrm>
            <a:off x="2305594" y="1920240"/>
            <a:ext cx="0" cy="5394960"/>
          </a:xfrm>
          <a:prstGeom prst="line">
            <a:avLst/>
          </a:prstGeom>
          <a:ln w="6350">
            <a:solidFill>
              <a:schemeClr val="tx2">
                <a:alpha val="20000"/>
              </a:schemeClr>
            </a:solidFill>
          </a:ln>
        </p:spPr>
      </p:cxnSp>
      <p:cxnSp>
        <p:nvCxnSpPr>
          <p:cNvPr id="40" name="Line 40"/>
          <p:cNvCxnSpPr/>
          <p:nvPr/>
        </p:nvCxnSpPr>
        <p:spPr>
          <a:xfrm>
            <a:off x="3513909" y="1920240"/>
            <a:ext cx="0" cy="5394960"/>
          </a:xfrm>
          <a:prstGeom prst="line">
            <a:avLst/>
          </a:prstGeom>
          <a:ln w="6350">
            <a:solidFill>
              <a:schemeClr val="tx2">
                <a:alpha val="20000"/>
              </a:schemeClr>
            </a:solidFill>
          </a:ln>
        </p:spPr>
      </p:cxnSp>
      <p:cxnSp>
        <p:nvCxnSpPr>
          <p:cNvPr id="41" name="Line 41"/>
          <p:cNvCxnSpPr/>
          <p:nvPr/>
        </p:nvCxnSpPr>
        <p:spPr>
          <a:xfrm>
            <a:off x="4722223" y="1920240"/>
            <a:ext cx="0" cy="5394960"/>
          </a:xfrm>
          <a:prstGeom prst="line">
            <a:avLst/>
          </a:prstGeom>
          <a:ln w="6350">
            <a:solidFill>
              <a:schemeClr val="tx2">
                <a:alpha val="20000"/>
              </a:schemeClr>
            </a:solidFill>
          </a:ln>
        </p:spPr>
      </p:cxnSp>
      <p:cxnSp>
        <p:nvCxnSpPr>
          <p:cNvPr id="42" name="Line 42"/>
          <p:cNvCxnSpPr/>
          <p:nvPr/>
        </p:nvCxnSpPr>
        <p:spPr>
          <a:xfrm>
            <a:off x="5930537" y="1920240"/>
            <a:ext cx="0" cy="5394960"/>
          </a:xfrm>
          <a:prstGeom prst="line">
            <a:avLst/>
          </a:prstGeom>
          <a:ln w="6350">
            <a:solidFill>
              <a:schemeClr val="tx2">
                <a:alpha val="20000"/>
              </a:schemeClr>
            </a:solidFill>
          </a:ln>
        </p:spPr>
      </p:cxnSp>
      <p:cxnSp>
        <p:nvCxnSpPr>
          <p:cNvPr id="43" name="Line 43"/>
          <p:cNvCxnSpPr/>
          <p:nvPr/>
        </p:nvCxnSpPr>
        <p:spPr>
          <a:xfrm>
            <a:off x="7138851" y="1920240"/>
            <a:ext cx="0" cy="5394960"/>
          </a:xfrm>
          <a:prstGeom prst="line">
            <a:avLst/>
          </a:prstGeom>
          <a:ln w="6350">
            <a:solidFill>
              <a:schemeClr val="tx2">
                <a:alpha val="20000"/>
              </a:schemeClr>
            </a:solidFill>
          </a:ln>
        </p:spPr>
      </p:cxnSp>
      <p:cxnSp>
        <p:nvCxnSpPr>
          <p:cNvPr id="44" name="Line 44"/>
          <p:cNvCxnSpPr/>
          <p:nvPr/>
        </p:nvCxnSpPr>
        <p:spPr>
          <a:xfrm>
            <a:off x="8347166" y="1920240"/>
            <a:ext cx="0" cy="5394960"/>
          </a:xfrm>
          <a:prstGeom prst="line">
            <a:avLst/>
          </a:prstGeom>
          <a:ln w="6350">
            <a:solidFill>
              <a:schemeClr val="tx2">
                <a:alpha val="20000"/>
              </a:schemeClr>
            </a:solidFill>
          </a:ln>
        </p:spPr>
      </p:cxnSp>
      <p:cxnSp>
        <p:nvCxnSpPr>
          <p:cNvPr id="45" name="Line 45"/>
          <p:cNvCxnSpPr/>
          <p:nvPr/>
        </p:nvCxnSpPr>
        <p:spPr>
          <a:xfrm>
            <a:off x="9555480" y="1920240"/>
            <a:ext cx="0" cy="5394960"/>
          </a:xfrm>
          <a:prstGeom prst="line">
            <a:avLst/>
          </a:prstGeom>
          <a:ln w="6350">
            <a:solidFill>
              <a:schemeClr val="tx2">
                <a:alpha val="20000"/>
              </a:schemeClr>
            </a:solidFill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name="Class Schedule">
  <a:themeElements>
    <a:clrScheme name="Class Schedule">
      <a:dk1>
        <a:srgbClr val="22252F"/>
      </a:dk1>
      <a:lt1>
        <a:srgbClr val="FFFFFF"/>
      </a:lt1>
      <a:dk2>
        <a:srgbClr val="737887"/>
      </a:dk2>
      <a:lt2>
        <a:srgbClr val="F4F4F7"/>
      </a:lt2>
      <a:accent1>
        <a:srgbClr val="FFB4A2"/>
      </a:accent1>
      <a:accent2>
        <a:srgbClr val="B5E2C4"/>
      </a:accent2>
      <a:accent3>
        <a:srgbClr val="FFE29A"/>
      </a:accent3>
      <a:accent4>
        <a:srgbClr val="A9C8F5"/>
      </a:accent4>
      <a:accent5>
        <a:srgbClr val="D3BFF5"/>
      </a:accent5>
      <a:accent6>
        <a:srgbClr val="FFCCE1"/>
      </a:accent6>
      <a:hlink>
        <a:srgbClr val="5B7BD5"/>
      </a:hlink>
      <a:folHlink>
        <a:srgbClr val="737887"/>
      </a:folHlink>
    </a:clrScheme>
    <a:fontScheme name="Class Schedule">
      <a:majorFont>
        <a:latin typeface="Outfit"/>
        <a:ea typeface=""/>
        <a:cs typeface=""/>
      </a:majorFont>
      <a:minorFont>
        <a:latin typeface="Outfi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 Schedule</dc:title>
  <dc:subject/>
  <dc:creator>NiftyShelf</dc:creator>
  <cp:keywords/>
  <dc:description>Free template from niftyshelf.com — free for personal and commercial use.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